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259" r:id="rId2"/>
    <p:sldId id="257" r:id="rId3"/>
    <p:sldId id="258" r:id="rId4"/>
  </p:sldIdLst>
  <p:sldSz cx="34139188" cy="51206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0305" userDrawn="1">
          <p15:clr>
            <a:srgbClr val="A4A3A4"/>
          </p15:clr>
        </p15:guide>
        <p15:guide id="2" pos="10758" userDrawn="1">
          <p15:clr>
            <a:srgbClr val="A4A3A4"/>
          </p15:clr>
        </p15:guide>
        <p15:guide id="3" orient="horz" pos="16139" userDrawn="1">
          <p15:clr>
            <a:srgbClr val="A4A3A4"/>
          </p15:clr>
        </p15:guide>
        <p15:guide id="4" pos="1075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F34"/>
    <a:srgbClr val="373E4B"/>
    <a:srgbClr val="F4C655"/>
    <a:srgbClr val="68C9D3"/>
    <a:srgbClr val="4995AF"/>
    <a:srgbClr val="D7EDDE"/>
    <a:srgbClr val="92CFA5"/>
    <a:srgbClr val="03506C"/>
    <a:srgbClr val="D24622"/>
    <a:srgbClr val="FFD6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07"/>
    <p:restoredTop sz="96357" autoAdjust="0"/>
  </p:normalViewPr>
  <p:slideViewPr>
    <p:cSldViewPr snapToGrid="0">
      <p:cViewPr>
        <p:scale>
          <a:sx n="10" d="100"/>
          <a:sy n="10" d="100"/>
        </p:scale>
        <p:origin x="2904" y="1048"/>
      </p:cViewPr>
      <p:guideLst>
        <p:guide orient="horz" pos="20305"/>
        <p:guide pos="10758"/>
        <p:guide orient="horz" pos="16139"/>
        <p:guide pos="1075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wnloads%20-%20Raquel\Graph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wnloads%20-%20Raquel\Graph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spPr>
            <a:ln w="28575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Sheet1!$G$8:$G$11</c:f>
              <c:numCache>
                <c:formatCode>General</c:formatCode>
                <c:ptCount val="4"/>
                <c:pt idx="0">
                  <c:v>400</c:v>
                </c:pt>
                <c:pt idx="1">
                  <c:v>150</c:v>
                </c:pt>
                <c:pt idx="2">
                  <c:v>300</c:v>
                </c:pt>
                <c:pt idx="3">
                  <c:v>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91-484A-8B3E-9860A2B5C2D7}"/>
            </c:ext>
          </c:extLst>
        </c:ser>
        <c:ser>
          <c:idx val="2"/>
          <c:order val="1"/>
          <c:spPr>
            <a:ln w="28575" cap="rnd">
              <a:solidFill>
                <a:schemeClr val="bg2">
                  <a:lumMod val="10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Sheet1!$H$8:$H$11</c:f>
              <c:numCache>
                <c:formatCode>General</c:formatCode>
                <c:ptCount val="4"/>
                <c:pt idx="0">
                  <c:v>300</c:v>
                </c:pt>
                <c:pt idx="1">
                  <c:v>100</c:v>
                </c:pt>
                <c:pt idx="2">
                  <c:v>200</c:v>
                </c:pt>
                <c:pt idx="3">
                  <c:v>200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D91-484A-8B3E-9860A2B5C2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79218448"/>
        <c:axId val="1771522672"/>
      </c:lineChart>
      <c:catAx>
        <c:axId val="187921844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PT"/>
          </a:p>
        </c:txPr>
        <c:crossAx val="1771522672"/>
        <c:crosses val="autoZero"/>
        <c:auto val="1"/>
        <c:lblAlgn val="ctr"/>
        <c:lblOffset val="100"/>
        <c:noMultiLvlLbl val="0"/>
      </c:catAx>
      <c:valAx>
        <c:axId val="1771522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PT"/>
          </a:p>
        </c:txPr>
        <c:crossAx val="1879218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P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spPr>
            <a:ln w="28575" cap="rnd">
              <a:solidFill>
                <a:srgbClr val="A31F34"/>
              </a:solidFill>
              <a:round/>
            </a:ln>
            <a:effectLst/>
          </c:spPr>
          <c:marker>
            <c:symbol val="none"/>
          </c:marker>
          <c:val>
            <c:numRef>
              <c:f>Sheet1!$G$8:$G$11</c:f>
              <c:numCache>
                <c:formatCode>General</c:formatCode>
                <c:ptCount val="4"/>
                <c:pt idx="0">
                  <c:v>400</c:v>
                </c:pt>
                <c:pt idx="1">
                  <c:v>150</c:v>
                </c:pt>
                <c:pt idx="2">
                  <c:v>300</c:v>
                </c:pt>
                <c:pt idx="3">
                  <c:v>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CB-4614-AE6D-5B0A2CAF541B}"/>
            </c:ext>
          </c:extLst>
        </c:ser>
        <c:ser>
          <c:idx val="2"/>
          <c:order val="1"/>
          <c:spPr>
            <a:ln w="28575" cap="rnd">
              <a:solidFill>
                <a:schemeClr val="bg2">
                  <a:lumMod val="10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Sheet1!$H$8:$H$11</c:f>
              <c:numCache>
                <c:formatCode>General</c:formatCode>
                <c:ptCount val="4"/>
                <c:pt idx="0">
                  <c:v>300</c:v>
                </c:pt>
                <c:pt idx="1">
                  <c:v>100</c:v>
                </c:pt>
                <c:pt idx="2">
                  <c:v>200</c:v>
                </c:pt>
                <c:pt idx="3">
                  <c:v>200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FCB-4614-AE6D-5B0A2CAF54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79218448"/>
        <c:axId val="1771522672"/>
      </c:lineChart>
      <c:catAx>
        <c:axId val="187921844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PT"/>
          </a:p>
        </c:txPr>
        <c:crossAx val="1771522672"/>
        <c:crosses val="autoZero"/>
        <c:auto val="1"/>
        <c:lblAlgn val="ctr"/>
        <c:lblOffset val="100"/>
        <c:noMultiLvlLbl val="0"/>
      </c:catAx>
      <c:valAx>
        <c:axId val="1771522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PT"/>
          </a:p>
        </c:txPr>
        <c:crossAx val="1879218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P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DBCA9E-070B-4F83-BD1E-D31BCA87F93A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0_3" csCatId="mainScheme" phldr="0"/>
      <dgm:spPr/>
      <dgm:t>
        <a:bodyPr/>
        <a:lstStyle/>
        <a:p>
          <a:endParaRPr lang="en-US"/>
        </a:p>
      </dgm:t>
    </dgm:pt>
    <dgm:pt modelId="{C42F5900-B872-46CB-8242-EA042065D1CF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54A49DA0-61B8-4BC1-92AD-65D9D72640A6}" type="parTrans" cxnId="{98709290-392F-45EF-ABCE-680E415020E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83F848C-544D-4C39-9311-EE2A30451A86}" type="sibTrans" cxnId="{98709290-392F-45EF-ABCE-680E415020E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B93D445-2D1C-4403-A7A5-4150666E9EC4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5ABFCE88-EA5E-4218-8376-5B86E3782B4E}" type="parTrans" cxnId="{4AE0090E-D634-4E04-A7E2-72E6F20F127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51E1A14-530E-4D35-9235-E45767F33A49}" type="sibTrans" cxnId="{4AE0090E-D634-4E04-A7E2-72E6F20F127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C337856-61AD-495F-861F-959EF9701636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821412D5-96A1-496B-ABAA-A07747D9BC2B}" type="parTrans" cxnId="{B0FB2706-AD42-44A0-9042-53FABB194D1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C20500C-E460-4319-94ED-3E4D35E018AD}" type="sibTrans" cxnId="{B0FB2706-AD42-44A0-9042-53FABB194D1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A695BD4-23B4-403F-B5A7-3A882B7CAB45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09F8C4A7-D8BC-435E-B812-3119B39A72FF}" type="parTrans" cxnId="{712B5128-7932-41BA-8A0A-FE60A7D4E4F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1F303F8-0D10-48C9-9A08-BABE196D2DDA}" type="sibTrans" cxnId="{712B5128-7932-41BA-8A0A-FE60A7D4E4F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E83EE03-2C21-4976-8E4D-ED699AD74FD8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F800814E-CF5A-4ADA-9116-5906312BB652}" type="parTrans" cxnId="{0DEEE4E7-D6A8-4AA0-9AAA-6002E52067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A02FFF1-7D62-494A-9285-AF597DE9840E}" type="sibTrans" cxnId="{0DEEE4E7-D6A8-4AA0-9AAA-6002E52067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91B788C-FC53-4F47-91E6-3987AD4048B8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16CB1DC5-5A80-4FA8-B9F6-29548DC02EAA}" type="parTrans" cxnId="{E6621B7C-EC68-4226-84C1-3A2A06E887B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BB5526F-D227-48F7-B622-473F6F334492}" type="sibTrans" cxnId="{E6621B7C-EC68-4226-84C1-3A2A06E887B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A7CCD31-88C9-4A99-83E1-A0C1BAFEA9C4}" type="pres">
      <dgm:prSet presAssocID="{C4DBCA9E-070B-4F83-BD1E-D31BCA87F93A}" presName="Name0" presStyleCnt="0">
        <dgm:presLayoutVars>
          <dgm:dir/>
        </dgm:presLayoutVars>
      </dgm:prSet>
      <dgm:spPr/>
    </dgm:pt>
    <dgm:pt modelId="{752F08EC-0D54-49E0-9F3A-4BDE0DA52764}" type="pres">
      <dgm:prSet presAssocID="{C42F5900-B872-46CB-8242-EA042065D1CF}" presName="parComposite" presStyleCnt="0"/>
      <dgm:spPr/>
    </dgm:pt>
    <dgm:pt modelId="{F7B8EAB1-26F5-4214-AAA7-4A815E7D3087}" type="pres">
      <dgm:prSet presAssocID="{C42F5900-B872-46CB-8242-EA042065D1CF}" presName="parBigCircle" presStyleLbl="node0" presStyleIdx="0" presStyleCnt="2"/>
      <dgm:spPr>
        <a:solidFill>
          <a:srgbClr val="373E4B"/>
        </a:solidFill>
        <a:ln>
          <a:noFill/>
        </a:ln>
      </dgm:spPr>
    </dgm:pt>
    <dgm:pt modelId="{36CD5C90-539F-416F-9576-A43201517468}" type="pres">
      <dgm:prSet presAssocID="{C42F5900-B872-46CB-8242-EA042065D1CF}" presName="parTx" presStyleLbl="revTx" presStyleIdx="0" presStyleCnt="10"/>
      <dgm:spPr/>
    </dgm:pt>
    <dgm:pt modelId="{CC07E03B-5BD6-48B9-9BFB-E9C435B895F7}" type="pres">
      <dgm:prSet presAssocID="{C42F5900-B872-46CB-8242-EA042065D1CF}" presName="bSpace" presStyleCnt="0"/>
      <dgm:spPr/>
    </dgm:pt>
    <dgm:pt modelId="{E547F871-515D-4B39-BA32-7C9EBA547DB8}" type="pres">
      <dgm:prSet presAssocID="{C42F5900-B872-46CB-8242-EA042065D1CF}" presName="parBackupNorm" presStyleCnt="0"/>
      <dgm:spPr/>
    </dgm:pt>
    <dgm:pt modelId="{5CB6C15D-7B3C-4C08-9744-528C5AD6FDE5}" type="pres">
      <dgm:prSet presAssocID="{883F848C-544D-4C39-9311-EE2A30451A86}" presName="parSpace" presStyleCnt="0"/>
      <dgm:spPr/>
    </dgm:pt>
    <dgm:pt modelId="{51FBBDB1-55B1-4692-97A0-1FC0EEA701C8}" type="pres">
      <dgm:prSet presAssocID="{3B93D445-2D1C-4403-A7A5-4150666E9EC4}" presName="desBackupLeftNorm" presStyleCnt="0"/>
      <dgm:spPr/>
    </dgm:pt>
    <dgm:pt modelId="{C6E554AD-8EB6-484E-B6DA-C88EACB6024C}" type="pres">
      <dgm:prSet presAssocID="{3B93D445-2D1C-4403-A7A5-4150666E9EC4}" presName="desComposite" presStyleCnt="0"/>
      <dgm:spPr/>
    </dgm:pt>
    <dgm:pt modelId="{F3C90786-C609-474E-81C3-52F5331BF162}" type="pres">
      <dgm:prSet presAssocID="{3B93D445-2D1C-4403-A7A5-4150666E9EC4}" presName="desCircle" presStyleLbl="node1" presStyleIdx="0" presStyleCnt="4"/>
      <dgm:spPr>
        <a:solidFill>
          <a:srgbClr val="A31F34"/>
        </a:solidFill>
        <a:ln>
          <a:noFill/>
        </a:ln>
      </dgm:spPr>
    </dgm:pt>
    <dgm:pt modelId="{5C40700A-AFD5-43B7-ACC9-16B679CF6B4A}" type="pres">
      <dgm:prSet presAssocID="{3B93D445-2D1C-4403-A7A5-4150666E9EC4}" presName="chTx" presStyleLbl="revTx" presStyleIdx="1" presStyleCnt="10"/>
      <dgm:spPr/>
    </dgm:pt>
    <dgm:pt modelId="{DC3CA443-8082-453C-A22C-39997DB0960B}" type="pres">
      <dgm:prSet presAssocID="{3B93D445-2D1C-4403-A7A5-4150666E9EC4}" presName="desTx" presStyleLbl="revTx" presStyleIdx="2" presStyleCnt="10">
        <dgm:presLayoutVars>
          <dgm:bulletEnabled val="1"/>
        </dgm:presLayoutVars>
      </dgm:prSet>
      <dgm:spPr/>
    </dgm:pt>
    <dgm:pt modelId="{F8A9FC1B-743E-4DAB-8E00-FBEE44CCFB0E}" type="pres">
      <dgm:prSet presAssocID="{3B93D445-2D1C-4403-A7A5-4150666E9EC4}" presName="desBackupRightNorm" presStyleCnt="0"/>
      <dgm:spPr/>
    </dgm:pt>
    <dgm:pt modelId="{F0657D02-ABFD-445B-AAE4-F41C2000F514}" type="pres">
      <dgm:prSet presAssocID="{C51E1A14-530E-4D35-9235-E45767F33A49}" presName="desSpace" presStyleCnt="0"/>
      <dgm:spPr/>
    </dgm:pt>
    <dgm:pt modelId="{502554EE-3B14-44CC-B7B0-26C47573A18E}" type="pres">
      <dgm:prSet presAssocID="{9C337856-61AD-495F-861F-959EF9701636}" presName="desBackupLeftNorm" presStyleCnt="0"/>
      <dgm:spPr/>
    </dgm:pt>
    <dgm:pt modelId="{269EBA41-E665-4E67-BBB1-7321934458B4}" type="pres">
      <dgm:prSet presAssocID="{9C337856-61AD-495F-861F-959EF9701636}" presName="desComposite" presStyleCnt="0"/>
      <dgm:spPr/>
    </dgm:pt>
    <dgm:pt modelId="{33C56E72-93AE-42F8-859C-E17F8DAA8708}" type="pres">
      <dgm:prSet presAssocID="{9C337856-61AD-495F-861F-959EF9701636}" presName="desCircle" presStyleLbl="node1" presStyleIdx="1" presStyleCnt="4"/>
      <dgm:spPr>
        <a:solidFill>
          <a:schemeClr val="tx1"/>
        </a:solidFill>
        <a:ln>
          <a:noFill/>
        </a:ln>
      </dgm:spPr>
    </dgm:pt>
    <dgm:pt modelId="{11EFAA2B-0A6E-4BD1-A7A9-009AF8D5395F}" type="pres">
      <dgm:prSet presAssocID="{9C337856-61AD-495F-861F-959EF9701636}" presName="chTx" presStyleLbl="revTx" presStyleIdx="3" presStyleCnt="10"/>
      <dgm:spPr/>
    </dgm:pt>
    <dgm:pt modelId="{21BEC02F-3641-43DA-A660-1149E33400BA}" type="pres">
      <dgm:prSet presAssocID="{9C337856-61AD-495F-861F-959EF9701636}" presName="desTx" presStyleLbl="revTx" presStyleIdx="4" presStyleCnt="10">
        <dgm:presLayoutVars>
          <dgm:bulletEnabled val="1"/>
        </dgm:presLayoutVars>
      </dgm:prSet>
      <dgm:spPr/>
    </dgm:pt>
    <dgm:pt modelId="{86D96BEB-40B3-4267-A956-2BA90E161F92}" type="pres">
      <dgm:prSet presAssocID="{9C337856-61AD-495F-861F-959EF9701636}" presName="desBackupRightNorm" presStyleCnt="0"/>
      <dgm:spPr/>
    </dgm:pt>
    <dgm:pt modelId="{10CA5962-718F-4F02-89D4-869D3F54FBF2}" type="pres">
      <dgm:prSet presAssocID="{4C20500C-E460-4319-94ED-3E4D35E018AD}" presName="desSpace" presStyleCnt="0"/>
      <dgm:spPr/>
    </dgm:pt>
    <dgm:pt modelId="{2D990D55-23C0-486D-BC66-73FAF4EF1D7D}" type="pres">
      <dgm:prSet presAssocID="{BA695BD4-23B4-403F-B5A7-3A882B7CAB45}" presName="parComposite" presStyleCnt="0"/>
      <dgm:spPr/>
    </dgm:pt>
    <dgm:pt modelId="{05A6DFB9-DAF3-4897-A4CC-58B40164307C}" type="pres">
      <dgm:prSet presAssocID="{BA695BD4-23B4-403F-B5A7-3A882B7CAB45}" presName="parBigCircle" presStyleLbl="node0" presStyleIdx="1" presStyleCnt="2"/>
      <dgm:spPr>
        <a:solidFill>
          <a:srgbClr val="373E4B"/>
        </a:solidFill>
        <a:ln>
          <a:noFill/>
        </a:ln>
      </dgm:spPr>
    </dgm:pt>
    <dgm:pt modelId="{E5994A7E-60C8-4166-B99A-5C673A79E177}" type="pres">
      <dgm:prSet presAssocID="{BA695BD4-23B4-403F-B5A7-3A882B7CAB45}" presName="parTx" presStyleLbl="revTx" presStyleIdx="5" presStyleCnt="10"/>
      <dgm:spPr/>
    </dgm:pt>
    <dgm:pt modelId="{C8361663-4EFA-4A58-9232-5957FAA35623}" type="pres">
      <dgm:prSet presAssocID="{BA695BD4-23B4-403F-B5A7-3A882B7CAB45}" presName="bSpace" presStyleCnt="0"/>
      <dgm:spPr/>
    </dgm:pt>
    <dgm:pt modelId="{89BC7E37-7345-422F-A999-E0034EC2377B}" type="pres">
      <dgm:prSet presAssocID="{BA695BD4-23B4-403F-B5A7-3A882B7CAB45}" presName="parBackupNorm" presStyleCnt="0"/>
      <dgm:spPr/>
    </dgm:pt>
    <dgm:pt modelId="{2440587F-C0EC-43B6-B66D-D71BE3D6D5CC}" type="pres">
      <dgm:prSet presAssocID="{11F303F8-0D10-48C9-9A08-BABE196D2DDA}" presName="parSpace" presStyleCnt="0"/>
      <dgm:spPr/>
    </dgm:pt>
    <dgm:pt modelId="{FB20AC98-7484-42F1-B460-1B3912D08ACD}" type="pres">
      <dgm:prSet presAssocID="{EE83EE03-2C21-4976-8E4D-ED699AD74FD8}" presName="desBackupLeftNorm" presStyleCnt="0"/>
      <dgm:spPr/>
    </dgm:pt>
    <dgm:pt modelId="{75859D4C-331C-4504-9BD6-BD6FB0522F22}" type="pres">
      <dgm:prSet presAssocID="{EE83EE03-2C21-4976-8E4D-ED699AD74FD8}" presName="desComposite" presStyleCnt="0"/>
      <dgm:spPr/>
    </dgm:pt>
    <dgm:pt modelId="{5BC96BA2-3F7D-4F30-BB60-10BF80A6A1A4}" type="pres">
      <dgm:prSet presAssocID="{EE83EE03-2C21-4976-8E4D-ED699AD74FD8}" presName="desCircle" presStyleLbl="node1" presStyleIdx="2" presStyleCnt="4"/>
      <dgm:spPr>
        <a:solidFill>
          <a:srgbClr val="A31F34"/>
        </a:solidFill>
        <a:ln>
          <a:noFill/>
        </a:ln>
      </dgm:spPr>
    </dgm:pt>
    <dgm:pt modelId="{4445ACCC-2141-474C-8C95-072EF98745EB}" type="pres">
      <dgm:prSet presAssocID="{EE83EE03-2C21-4976-8E4D-ED699AD74FD8}" presName="chTx" presStyleLbl="revTx" presStyleIdx="6" presStyleCnt="10"/>
      <dgm:spPr/>
    </dgm:pt>
    <dgm:pt modelId="{2705A24F-C529-4A96-B1AA-3CFC217734B0}" type="pres">
      <dgm:prSet presAssocID="{EE83EE03-2C21-4976-8E4D-ED699AD74FD8}" presName="desTx" presStyleLbl="revTx" presStyleIdx="7" presStyleCnt="10">
        <dgm:presLayoutVars>
          <dgm:bulletEnabled val="1"/>
        </dgm:presLayoutVars>
      </dgm:prSet>
      <dgm:spPr/>
    </dgm:pt>
    <dgm:pt modelId="{B29DFD61-D9AC-419F-88CC-C8E5D7237192}" type="pres">
      <dgm:prSet presAssocID="{EE83EE03-2C21-4976-8E4D-ED699AD74FD8}" presName="desBackupRightNorm" presStyleCnt="0"/>
      <dgm:spPr/>
    </dgm:pt>
    <dgm:pt modelId="{361FA246-1CA6-4269-B985-0726C717630A}" type="pres">
      <dgm:prSet presAssocID="{2A02FFF1-7D62-494A-9285-AF597DE9840E}" presName="desSpace" presStyleCnt="0"/>
      <dgm:spPr/>
    </dgm:pt>
    <dgm:pt modelId="{991F6471-2442-4BB2-8ACB-B85F7B7891F0}" type="pres">
      <dgm:prSet presAssocID="{091B788C-FC53-4F47-91E6-3987AD4048B8}" presName="desBackupLeftNorm" presStyleCnt="0"/>
      <dgm:spPr/>
    </dgm:pt>
    <dgm:pt modelId="{8868C273-0845-4AB8-9E4B-5A354DDACB26}" type="pres">
      <dgm:prSet presAssocID="{091B788C-FC53-4F47-91E6-3987AD4048B8}" presName="desComposite" presStyleCnt="0"/>
      <dgm:spPr/>
    </dgm:pt>
    <dgm:pt modelId="{2E4CA867-0F32-466E-97BF-DA3D2980B81C}" type="pres">
      <dgm:prSet presAssocID="{091B788C-FC53-4F47-91E6-3987AD4048B8}" presName="desCircle" presStyleLbl="node1" presStyleIdx="3" presStyleCnt="4"/>
      <dgm:spPr>
        <a:solidFill>
          <a:schemeClr val="tx1"/>
        </a:solidFill>
        <a:ln>
          <a:noFill/>
        </a:ln>
      </dgm:spPr>
    </dgm:pt>
    <dgm:pt modelId="{125E1551-1210-482F-BCC4-EEF8C0128EDE}" type="pres">
      <dgm:prSet presAssocID="{091B788C-FC53-4F47-91E6-3987AD4048B8}" presName="chTx" presStyleLbl="revTx" presStyleIdx="8" presStyleCnt="10"/>
      <dgm:spPr/>
    </dgm:pt>
    <dgm:pt modelId="{2D9E36DA-7445-42E7-B0C3-01C383A4EF54}" type="pres">
      <dgm:prSet presAssocID="{091B788C-FC53-4F47-91E6-3987AD4048B8}" presName="desTx" presStyleLbl="revTx" presStyleIdx="9" presStyleCnt="10">
        <dgm:presLayoutVars>
          <dgm:bulletEnabled val="1"/>
        </dgm:presLayoutVars>
      </dgm:prSet>
      <dgm:spPr/>
    </dgm:pt>
    <dgm:pt modelId="{7E21BB92-B8ED-4268-8BB5-71D731CBA9E1}" type="pres">
      <dgm:prSet presAssocID="{091B788C-FC53-4F47-91E6-3987AD4048B8}" presName="desBackupRightNorm" presStyleCnt="0"/>
      <dgm:spPr/>
    </dgm:pt>
    <dgm:pt modelId="{78C8B4E4-78C8-4F68-9F32-FC797EC8C05F}" type="pres">
      <dgm:prSet presAssocID="{BBB5526F-D227-48F7-B622-473F6F334492}" presName="desSpace" presStyleCnt="0"/>
      <dgm:spPr/>
    </dgm:pt>
  </dgm:ptLst>
  <dgm:cxnLst>
    <dgm:cxn modelId="{B0FB2706-AD42-44A0-9042-53FABB194D1B}" srcId="{C42F5900-B872-46CB-8242-EA042065D1CF}" destId="{9C337856-61AD-495F-861F-959EF9701636}" srcOrd="1" destOrd="0" parTransId="{821412D5-96A1-496B-ABAA-A07747D9BC2B}" sibTransId="{4C20500C-E460-4319-94ED-3E4D35E018AD}"/>
    <dgm:cxn modelId="{45EC890C-1515-40E8-A971-549C5844B2F5}" type="presOf" srcId="{3B93D445-2D1C-4403-A7A5-4150666E9EC4}" destId="{5C40700A-AFD5-43B7-ACC9-16B679CF6B4A}" srcOrd="0" destOrd="0" presId="urn:microsoft.com/office/officeart/2008/layout/CircleAccentTimeline"/>
    <dgm:cxn modelId="{4AE0090E-D634-4E04-A7E2-72E6F20F1272}" srcId="{C42F5900-B872-46CB-8242-EA042065D1CF}" destId="{3B93D445-2D1C-4403-A7A5-4150666E9EC4}" srcOrd="0" destOrd="0" parTransId="{5ABFCE88-EA5E-4218-8376-5B86E3782B4E}" sibTransId="{C51E1A14-530E-4D35-9235-E45767F33A49}"/>
    <dgm:cxn modelId="{712B5128-7932-41BA-8A0A-FE60A7D4E4FB}" srcId="{C4DBCA9E-070B-4F83-BD1E-D31BCA87F93A}" destId="{BA695BD4-23B4-403F-B5A7-3A882B7CAB45}" srcOrd="1" destOrd="0" parTransId="{09F8C4A7-D8BC-435E-B812-3119B39A72FF}" sibTransId="{11F303F8-0D10-48C9-9A08-BABE196D2DDA}"/>
    <dgm:cxn modelId="{57176736-14E2-4F36-837B-06F73468A25B}" type="presOf" srcId="{C4DBCA9E-070B-4F83-BD1E-D31BCA87F93A}" destId="{2A7CCD31-88C9-4A99-83E1-A0C1BAFEA9C4}" srcOrd="0" destOrd="0" presId="urn:microsoft.com/office/officeart/2008/layout/CircleAccentTimeline"/>
    <dgm:cxn modelId="{81FD0667-46D5-49BE-A68D-F3968FED5D93}" type="presOf" srcId="{BA695BD4-23B4-403F-B5A7-3A882B7CAB45}" destId="{E5994A7E-60C8-4166-B99A-5C673A79E177}" srcOrd="0" destOrd="0" presId="urn:microsoft.com/office/officeart/2008/layout/CircleAccentTimeline"/>
    <dgm:cxn modelId="{3B06A679-5B92-40A8-B2BF-7F31BFB4704C}" type="presOf" srcId="{9C337856-61AD-495F-861F-959EF9701636}" destId="{11EFAA2B-0A6E-4BD1-A7A9-009AF8D5395F}" srcOrd="0" destOrd="0" presId="urn:microsoft.com/office/officeart/2008/layout/CircleAccentTimeline"/>
    <dgm:cxn modelId="{E6621B7C-EC68-4226-84C1-3A2A06E887B8}" srcId="{BA695BD4-23B4-403F-B5A7-3A882B7CAB45}" destId="{091B788C-FC53-4F47-91E6-3987AD4048B8}" srcOrd="1" destOrd="0" parTransId="{16CB1DC5-5A80-4FA8-B9F6-29548DC02EAA}" sibTransId="{BBB5526F-D227-48F7-B622-473F6F334492}"/>
    <dgm:cxn modelId="{98709290-392F-45EF-ABCE-680E415020E5}" srcId="{C4DBCA9E-070B-4F83-BD1E-D31BCA87F93A}" destId="{C42F5900-B872-46CB-8242-EA042065D1CF}" srcOrd="0" destOrd="0" parTransId="{54A49DA0-61B8-4BC1-92AD-65D9D72640A6}" sibTransId="{883F848C-544D-4C39-9311-EE2A30451A86}"/>
    <dgm:cxn modelId="{FB7D9EA6-B41A-4B7A-93AB-C8944F2C40D5}" type="presOf" srcId="{EE83EE03-2C21-4976-8E4D-ED699AD74FD8}" destId="{4445ACCC-2141-474C-8C95-072EF98745EB}" srcOrd="0" destOrd="0" presId="urn:microsoft.com/office/officeart/2008/layout/CircleAccentTimeline"/>
    <dgm:cxn modelId="{BB8AB4CF-6474-4E0E-B1F5-1DB303EA2B26}" type="presOf" srcId="{091B788C-FC53-4F47-91E6-3987AD4048B8}" destId="{125E1551-1210-482F-BCC4-EEF8C0128EDE}" srcOrd="0" destOrd="0" presId="urn:microsoft.com/office/officeart/2008/layout/CircleAccentTimeline"/>
    <dgm:cxn modelId="{DDEA72DD-F9FB-400F-8B55-F1D9E87179D1}" type="presOf" srcId="{C42F5900-B872-46CB-8242-EA042065D1CF}" destId="{36CD5C90-539F-416F-9576-A43201517468}" srcOrd="0" destOrd="0" presId="urn:microsoft.com/office/officeart/2008/layout/CircleAccentTimeline"/>
    <dgm:cxn modelId="{0DEEE4E7-D6A8-4AA0-9AAA-6002E520674E}" srcId="{BA695BD4-23B4-403F-B5A7-3A882B7CAB45}" destId="{EE83EE03-2C21-4976-8E4D-ED699AD74FD8}" srcOrd="0" destOrd="0" parTransId="{F800814E-CF5A-4ADA-9116-5906312BB652}" sibTransId="{2A02FFF1-7D62-494A-9285-AF597DE9840E}"/>
    <dgm:cxn modelId="{0D0D6DC0-A667-4D81-9FB0-5BFD7F52942D}" type="presParOf" srcId="{2A7CCD31-88C9-4A99-83E1-A0C1BAFEA9C4}" destId="{752F08EC-0D54-49E0-9F3A-4BDE0DA52764}" srcOrd="0" destOrd="0" presId="urn:microsoft.com/office/officeart/2008/layout/CircleAccentTimeline"/>
    <dgm:cxn modelId="{A0506330-1490-4335-ABAE-70F785CEAB4B}" type="presParOf" srcId="{752F08EC-0D54-49E0-9F3A-4BDE0DA52764}" destId="{F7B8EAB1-26F5-4214-AAA7-4A815E7D3087}" srcOrd="0" destOrd="0" presId="urn:microsoft.com/office/officeart/2008/layout/CircleAccentTimeline"/>
    <dgm:cxn modelId="{236009B9-66BC-4F2C-A4F4-59F7CD51E802}" type="presParOf" srcId="{752F08EC-0D54-49E0-9F3A-4BDE0DA52764}" destId="{36CD5C90-539F-416F-9576-A43201517468}" srcOrd="1" destOrd="0" presId="urn:microsoft.com/office/officeart/2008/layout/CircleAccentTimeline"/>
    <dgm:cxn modelId="{D290EA94-74A8-4C5F-B650-24715FAC7950}" type="presParOf" srcId="{752F08EC-0D54-49E0-9F3A-4BDE0DA52764}" destId="{CC07E03B-5BD6-48B9-9BFB-E9C435B895F7}" srcOrd="2" destOrd="0" presId="urn:microsoft.com/office/officeart/2008/layout/CircleAccentTimeline"/>
    <dgm:cxn modelId="{0DA33BF8-21F5-4D39-BEA9-FA744DE84D2A}" type="presParOf" srcId="{2A7CCD31-88C9-4A99-83E1-A0C1BAFEA9C4}" destId="{E547F871-515D-4B39-BA32-7C9EBA547DB8}" srcOrd="1" destOrd="0" presId="urn:microsoft.com/office/officeart/2008/layout/CircleAccentTimeline"/>
    <dgm:cxn modelId="{E8E86549-453C-4F35-9BB6-4DAE13D31C79}" type="presParOf" srcId="{2A7CCD31-88C9-4A99-83E1-A0C1BAFEA9C4}" destId="{5CB6C15D-7B3C-4C08-9744-528C5AD6FDE5}" srcOrd="2" destOrd="0" presId="urn:microsoft.com/office/officeart/2008/layout/CircleAccentTimeline"/>
    <dgm:cxn modelId="{43EB7B82-5EBB-4F77-952B-D8E2B2C35321}" type="presParOf" srcId="{2A7CCD31-88C9-4A99-83E1-A0C1BAFEA9C4}" destId="{51FBBDB1-55B1-4692-97A0-1FC0EEA701C8}" srcOrd="3" destOrd="0" presId="urn:microsoft.com/office/officeart/2008/layout/CircleAccentTimeline"/>
    <dgm:cxn modelId="{B424AAB7-8F17-4CCB-BD31-7027A3BC4F90}" type="presParOf" srcId="{2A7CCD31-88C9-4A99-83E1-A0C1BAFEA9C4}" destId="{C6E554AD-8EB6-484E-B6DA-C88EACB6024C}" srcOrd="4" destOrd="0" presId="urn:microsoft.com/office/officeart/2008/layout/CircleAccentTimeline"/>
    <dgm:cxn modelId="{DC54002A-D7A3-4655-82E0-BE7C77418E92}" type="presParOf" srcId="{C6E554AD-8EB6-484E-B6DA-C88EACB6024C}" destId="{F3C90786-C609-474E-81C3-52F5331BF162}" srcOrd="0" destOrd="0" presId="urn:microsoft.com/office/officeart/2008/layout/CircleAccentTimeline"/>
    <dgm:cxn modelId="{2ED757B5-9055-4412-9B71-8F45FFD11D75}" type="presParOf" srcId="{C6E554AD-8EB6-484E-B6DA-C88EACB6024C}" destId="{5C40700A-AFD5-43B7-ACC9-16B679CF6B4A}" srcOrd="1" destOrd="0" presId="urn:microsoft.com/office/officeart/2008/layout/CircleAccentTimeline"/>
    <dgm:cxn modelId="{E6ADB274-73B8-498E-AE4D-74B6AD578CA7}" type="presParOf" srcId="{C6E554AD-8EB6-484E-B6DA-C88EACB6024C}" destId="{DC3CA443-8082-453C-A22C-39997DB0960B}" srcOrd="2" destOrd="0" presId="urn:microsoft.com/office/officeart/2008/layout/CircleAccentTimeline"/>
    <dgm:cxn modelId="{FCAF6DA1-67BA-4BF8-BC63-97EE3D9AD388}" type="presParOf" srcId="{2A7CCD31-88C9-4A99-83E1-A0C1BAFEA9C4}" destId="{F8A9FC1B-743E-4DAB-8E00-FBEE44CCFB0E}" srcOrd="5" destOrd="0" presId="urn:microsoft.com/office/officeart/2008/layout/CircleAccentTimeline"/>
    <dgm:cxn modelId="{84705D2F-219F-4959-863E-E312658935F5}" type="presParOf" srcId="{2A7CCD31-88C9-4A99-83E1-A0C1BAFEA9C4}" destId="{F0657D02-ABFD-445B-AAE4-F41C2000F514}" srcOrd="6" destOrd="0" presId="urn:microsoft.com/office/officeart/2008/layout/CircleAccentTimeline"/>
    <dgm:cxn modelId="{0DB020E0-AF24-48F2-A2F9-22D232D92225}" type="presParOf" srcId="{2A7CCD31-88C9-4A99-83E1-A0C1BAFEA9C4}" destId="{502554EE-3B14-44CC-B7B0-26C47573A18E}" srcOrd="7" destOrd="0" presId="urn:microsoft.com/office/officeart/2008/layout/CircleAccentTimeline"/>
    <dgm:cxn modelId="{DA062AE4-B7E3-4630-A7F5-FA177C66F86D}" type="presParOf" srcId="{2A7CCD31-88C9-4A99-83E1-A0C1BAFEA9C4}" destId="{269EBA41-E665-4E67-BBB1-7321934458B4}" srcOrd="8" destOrd="0" presId="urn:microsoft.com/office/officeart/2008/layout/CircleAccentTimeline"/>
    <dgm:cxn modelId="{B6410084-35FE-4B55-AC4F-A0E161CAFE44}" type="presParOf" srcId="{269EBA41-E665-4E67-BBB1-7321934458B4}" destId="{33C56E72-93AE-42F8-859C-E17F8DAA8708}" srcOrd="0" destOrd="0" presId="urn:microsoft.com/office/officeart/2008/layout/CircleAccentTimeline"/>
    <dgm:cxn modelId="{BD22A742-4A1F-4655-87D0-81B4F8A8A1CE}" type="presParOf" srcId="{269EBA41-E665-4E67-BBB1-7321934458B4}" destId="{11EFAA2B-0A6E-4BD1-A7A9-009AF8D5395F}" srcOrd="1" destOrd="0" presId="urn:microsoft.com/office/officeart/2008/layout/CircleAccentTimeline"/>
    <dgm:cxn modelId="{96452DF6-841B-410A-9686-5BF70B43CBC2}" type="presParOf" srcId="{269EBA41-E665-4E67-BBB1-7321934458B4}" destId="{21BEC02F-3641-43DA-A660-1149E33400BA}" srcOrd="2" destOrd="0" presId="urn:microsoft.com/office/officeart/2008/layout/CircleAccentTimeline"/>
    <dgm:cxn modelId="{B087B3B5-B05F-40AC-AC6F-A83121433A86}" type="presParOf" srcId="{2A7CCD31-88C9-4A99-83E1-A0C1BAFEA9C4}" destId="{86D96BEB-40B3-4267-A956-2BA90E161F92}" srcOrd="9" destOrd="0" presId="urn:microsoft.com/office/officeart/2008/layout/CircleAccentTimeline"/>
    <dgm:cxn modelId="{B3561FCB-E6F2-435E-ABDC-4048BB0CFC44}" type="presParOf" srcId="{2A7CCD31-88C9-4A99-83E1-A0C1BAFEA9C4}" destId="{10CA5962-718F-4F02-89D4-869D3F54FBF2}" srcOrd="10" destOrd="0" presId="urn:microsoft.com/office/officeart/2008/layout/CircleAccentTimeline"/>
    <dgm:cxn modelId="{BA228EF8-3A43-4C45-892E-F6031108FFEA}" type="presParOf" srcId="{2A7CCD31-88C9-4A99-83E1-A0C1BAFEA9C4}" destId="{2D990D55-23C0-486D-BC66-73FAF4EF1D7D}" srcOrd="11" destOrd="0" presId="urn:microsoft.com/office/officeart/2008/layout/CircleAccentTimeline"/>
    <dgm:cxn modelId="{9F1B3D92-5967-4207-8535-3780CD4C5CE3}" type="presParOf" srcId="{2D990D55-23C0-486D-BC66-73FAF4EF1D7D}" destId="{05A6DFB9-DAF3-4897-A4CC-58B40164307C}" srcOrd="0" destOrd="0" presId="urn:microsoft.com/office/officeart/2008/layout/CircleAccentTimeline"/>
    <dgm:cxn modelId="{B9C56741-8B24-4CC5-B499-330F40D34344}" type="presParOf" srcId="{2D990D55-23C0-486D-BC66-73FAF4EF1D7D}" destId="{E5994A7E-60C8-4166-B99A-5C673A79E177}" srcOrd="1" destOrd="0" presId="urn:microsoft.com/office/officeart/2008/layout/CircleAccentTimeline"/>
    <dgm:cxn modelId="{503190FF-021B-42EB-8053-C5AD69907E5D}" type="presParOf" srcId="{2D990D55-23C0-486D-BC66-73FAF4EF1D7D}" destId="{C8361663-4EFA-4A58-9232-5957FAA35623}" srcOrd="2" destOrd="0" presId="urn:microsoft.com/office/officeart/2008/layout/CircleAccentTimeline"/>
    <dgm:cxn modelId="{1BB2B3A4-CD7E-4E96-BB73-357DDDC1C00C}" type="presParOf" srcId="{2A7CCD31-88C9-4A99-83E1-A0C1BAFEA9C4}" destId="{89BC7E37-7345-422F-A999-E0034EC2377B}" srcOrd="12" destOrd="0" presId="urn:microsoft.com/office/officeart/2008/layout/CircleAccentTimeline"/>
    <dgm:cxn modelId="{3A837301-5388-46F1-B811-0BD4A670E27A}" type="presParOf" srcId="{2A7CCD31-88C9-4A99-83E1-A0C1BAFEA9C4}" destId="{2440587F-C0EC-43B6-B66D-D71BE3D6D5CC}" srcOrd="13" destOrd="0" presId="urn:microsoft.com/office/officeart/2008/layout/CircleAccentTimeline"/>
    <dgm:cxn modelId="{9F4F845D-AE50-446A-B961-8F5F1B4C9EAD}" type="presParOf" srcId="{2A7CCD31-88C9-4A99-83E1-A0C1BAFEA9C4}" destId="{FB20AC98-7484-42F1-B460-1B3912D08ACD}" srcOrd="14" destOrd="0" presId="urn:microsoft.com/office/officeart/2008/layout/CircleAccentTimeline"/>
    <dgm:cxn modelId="{5A29C286-DC35-4EE6-ADC4-451306956399}" type="presParOf" srcId="{2A7CCD31-88C9-4A99-83E1-A0C1BAFEA9C4}" destId="{75859D4C-331C-4504-9BD6-BD6FB0522F22}" srcOrd="15" destOrd="0" presId="urn:microsoft.com/office/officeart/2008/layout/CircleAccentTimeline"/>
    <dgm:cxn modelId="{D669F2F8-84AF-4864-BE58-2A765B591D68}" type="presParOf" srcId="{75859D4C-331C-4504-9BD6-BD6FB0522F22}" destId="{5BC96BA2-3F7D-4F30-BB60-10BF80A6A1A4}" srcOrd="0" destOrd="0" presId="urn:microsoft.com/office/officeart/2008/layout/CircleAccentTimeline"/>
    <dgm:cxn modelId="{6F80DDFE-A326-475F-8491-B1D2E37CC446}" type="presParOf" srcId="{75859D4C-331C-4504-9BD6-BD6FB0522F22}" destId="{4445ACCC-2141-474C-8C95-072EF98745EB}" srcOrd="1" destOrd="0" presId="urn:microsoft.com/office/officeart/2008/layout/CircleAccentTimeline"/>
    <dgm:cxn modelId="{C0BD5CF0-1BCC-4AAC-B933-E3EF5FC80122}" type="presParOf" srcId="{75859D4C-331C-4504-9BD6-BD6FB0522F22}" destId="{2705A24F-C529-4A96-B1AA-3CFC217734B0}" srcOrd="2" destOrd="0" presId="urn:microsoft.com/office/officeart/2008/layout/CircleAccentTimeline"/>
    <dgm:cxn modelId="{18C94A19-4122-4E24-A0DE-337F62C63835}" type="presParOf" srcId="{2A7CCD31-88C9-4A99-83E1-A0C1BAFEA9C4}" destId="{B29DFD61-D9AC-419F-88CC-C8E5D7237192}" srcOrd="16" destOrd="0" presId="urn:microsoft.com/office/officeart/2008/layout/CircleAccentTimeline"/>
    <dgm:cxn modelId="{B6BA63BC-4AB6-4D14-BA79-AD4C30747475}" type="presParOf" srcId="{2A7CCD31-88C9-4A99-83E1-A0C1BAFEA9C4}" destId="{361FA246-1CA6-4269-B985-0726C717630A}" srcOrd="17" destOrd="0" presId="urn:microsoft.com/office/officeart/2008/layout/CircleAccentTimeline"/>
    <dgm:cxn modelId="{DF8B5AD5-334E-4C76-9415-2CD5133087A5}" type="presParOf" srcId="{2A7CCD31-88C9-4A99-83E1-A0C1BAFEA9C4}" destId="{991F6471-2442-4BB2-8ACB-B85F7B7891F0}" srcOrd="18" destOrd="0" presId="urn:microsoft.com/office/officeart/2008/layout/CircleAccentTimeline"/>
    <dgm:cxn modelId="{1CA770E8-7974-4256-AF78-D3D56C00B86E}" type="presParOf" srcId="{2A7CCD31-88C9-4A99-83E1-A0C1BAFEA9C4}" destId="{8868C273-0845-4AB8-9E4B-5A354DDACB26}" srcOrd="19" destOrd="0" presId="urn:microsoft.com/office/officeart/2008/layout/CircleAccentTimeline"/>
    <dgm:cxn modelId="{022B2463-7D09-4551-813A-2300ACB7D9C1}" type="presParOf" srcId="{8868C273-0845-4AB8-9E4B-5A354DDACB26}" destId="{2E4CA867-0F32-466E-97BF-DA3D2980B81C}" srcOrd="0" destOrd="0" presId="urn:microsoft.com/office/officeart/2008/layout/CircleAccentTimeline"/>
    <dgm:cxn modelId="{67D8CF44-7201-4C66-A973-DA3F184B3FAF}" type="presParOf" srcId="{8868C273-0845-4AB8-9E4B-5A354DDACB26}" destId="{125E1551-1210-482F-BCC4-EEF8C0128EDE}" srcOrd="1" destOrd="0" presId="urn:microsoft.com/office/officeart/2008/layout/CircleAccentTimeline"/>
    <dgm:cxn modelId="{07C3256F-3156-4F63-94D7-1DC1FA08CDF8}" type="presParOf" srcId="{8868C273-0845-4AB8-9E4B-5A354DDACB26}" destId="{2D9E36DA-7445-42E7-B0C3-01C383A4EF54}" srcOrd="2" destOrd="0" presId="urn:microsoft.com/office/officeart/2008/layout/CircleAccentTimeline"/>
    <dgm:cxn modelId="{1E4AD468-254E-4E8B-874F-648C9BE52F00}" type="presParOf" srcId="{2A7CCD31-88C9-4A99-83E1-A0C1BAFEA9C4}" destId="{7E21BB92-B8ED-4268-8BB5-71D731CBA9E1}" srcOrd="20" destOrd="0" presId="urn:microsoft.com/office/officeart/2008/layout/CircleAccentTimeline"/>
    <dgm:cxn modelId="{2EACC3FF-0DBE-40BB-926D-93F6072F2741}" type="presParOf" srcId="{2A7CCD31-88C9-4A99-83E1-A0C1BAFEA9C4}" destId="{78C8B4E4-78C8-4F68-9F32-FC797EC8C05F}" srcOrd="21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A31F34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chemeClr val="accent1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A31F3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chemeClr val="accent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A844740D-61C1-4577-A706-E11A3B525477}" type="presOf" srcId="{0447B9C5-C46F-4F58-9F46-78A43B295470}" destId="{BD9E120E-77A3-4322-954F-B5409AE16AE3}" srcOrd="0" destOrd="0" presId="urn:microsoft.com/office/officeart/2008/layout/AlternatingHexagons"/>
    <dgm:cxn modelId="{1387C61C-43FF-47AE-9BC9-798CD79EF2B3}" type="presOf" srcId="{FAEFFFF1-E759-4844-8979-E5F067EACA73}" destId="{500A7FF5-4A0C-4872-BC31-B7E62312AE29}" srcOrd="0" destOrd="0" presId="urn:microsoft.com/office/officeart/2008/layout/AlternatingHexagons"/>
    <dgm:cxn modelId="{0EA4CD26-3FE3-4B78-AC6D-53A9ED2671A2}" type="presOf" srcId="{4536C284-E38F-4FC7-997A-F736F1E844DE}" destId="{24F31F2A-2CC6-4895-9FF0-C0423B70940D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B37AFB3D-2213-4843-B611-0CDE7AD9B7CA}" type="presOf" srcId="{E1666081-CBDD-4799-855A-B5DABF24F0AF}" destId="{ED0C11F6-8E03-4228-8D1A-1D07CD52FADA}" srcOrd="0" destOrd="0" presId="urn:microsoft.com/office/officeart/2008/layout/AlternatingHexagons"/>
    <dgm:cxn modelId="{146D497B-9093-4DF2-8692-17FAF0DA7239}" type="presOf" srcId="{85629305-82FE-4B1C-B2A4-9756F91B9C86}" destId="{5FB082F6-01B3-45C4-923D-4DBE7BC7C2D4}" srcOrd="0" destOrd="0" presId="urn:microsoft.com/office/officeart/2008/layout/AlternatingHexagons"/>
    <dgm:cxn modelId="{CF794A8A-61FA-4428-B57B-F5B32491F491}" type="presOf" srcId="{9D7C8450-2CB1-404B-BEFE-86DE8A72A389}" destId="{7D4E20AA-37E2-47A8-8707-235F6B707C50}" srcOrd="0" destOrd="0" presId="urn:microsoft.com/office/officeart/2008/layout/AlternatingHexagons"/>
    <dgm:cxn modelId="{C2CFA28B-A09D-4A9E-BA9C-7FEBDC5B0247}" type="presOf" srcId="{91BFDAFC-9B8D-4C30-A3E0-0DDBC29F125B}" destId="{D696DBB9-0FDA-43E8-AA8C-AFE5F4E42050}" srcOrd="0" destOrd="0" presId="urn:microsoft.com/office/officeart/2008/layout/AlternatingHexagons"/>
    <dgm:cxn modelId="{D4398C8D-A801-4A3E-82EE-1571DF53A7D5}" type="presOf" srcId="{8DDE6482-63D6-40FA-B1D3-4D6606DFFB2E}" destId="{6C5E8407-9B96-4DA8-9D52-77FC17D80D09}" srcOrd="0" destOrd="0" presId="urn:microsoft.com/office/officeart/2008/layout/AlternatingHexagons"/>
    <dgm:cxn modelId="{06ED8D8E-781B-4D70-8421-392F0E76E389}" type="presOf" srcId="{FD0A78A0-965B-4065-8758-5136EB7B1EF5}" destId="{996E4A34-0C3A-4AB3-9A6E-933F938C660A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769988A2-BC25-40D5-BE2C-4DE5D2216090}" type="presOf" srcId="{6791A10F-9059-4429-859B-C4D2A16A4B91}" destId="{AA8196C0-A443-483A-8E14-ED00FAF03801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F334BD37-0169-413B-9A3F-D97209B83A66}" type="presParOf" srcId="{5FB082F6-01B3-45C4-923D-4DBE7BC7C2D4}" destId="{1A35AF1F-F776-4747-A309-2F399B534B82}" srcOrd="0" destOrd="0" presId="urn:microsoft.com/office/officeart/2008/layout/AlternatingHexagons"/>
    <dgm:cxn modelId="{7C167956-EA82-405C-8FAE-0BFF0AE7D154}" type="presParOf" srcId="{1A35AF1F-F776-4747-A309-2F399B534B82}" destId="{ED0C11F6-8E03-4228-8D1A-1D07CD52FADA}" srcOrd="0" destOrd="0" presId="urn:microsoft.com/office/officeart/2008/layout/AlternatingHexagons"/>
    <dgm:cxn modelId="{2A053FE3-66AE-4415-ACFE-904B6768954F}" type="presParOf" srcId="{1A35AF1F-F776-4747-A309-2F399B534B82}" destId="{AA8196C0-A443-483A-8E14-ED00FAF03801}" srcOrd="1" destOrd="0" presId="urn:microsoft.com/office/officeart/2008/layout/AlternatingHexagons"/>
    <dgm:cxn modelId="{EC41C5BD-3A98-4C80-A952-9741D8D7D668}" type="presParOf" srcId="{1A35AF1F-F776-4747-A309-2F399B534B82}" destId="{166EE7C5-B903-45D8-8383-EFC2A157A92B}" srcOrd="2" destOrd="0" presId="urn:microsoft.com/office/officeart/2008/layout/AlternatingHexagons"/>
    <dgm:cxn modelId="{3E175172-0644-437D-9CC8-1945C76387C9}" type="presParOf" srcId="{1A35AF1F-F776-4747-A309-2F399B534B82}" destId="{5A789BA3-5BDC-47A3-9C48-BBFDCB96E628}" srcOrd="3" destOrd="0" presId="urn:microsoft.com/office/officeart/2008/layout/AlternatingHexagons"/>
    <dgm:cxn modelId="{F8EBD667-6614-40CE-9769-BF8862B447AF}" type="presParOf" srcId="{1A35AF1F-F776-4747-A309-2F399B534B82}" destId="{500A7FF5-4A0C-4872-BC31-B7E62312AE29}" srcOrd="4" destOrd="0" presId="urn:microsoft.com/office/officeart/2008/layout/AlternatingHexagons"/>
    <dgm:cxn modelId="{75EA51E4-4345-44AE-A5D5-22D4E103259E}" type="presParOf" srcId="{5FB082F6-01B3-45C4-923D-4DBE7BC7C2D4}" destId="{98D6BEB7-33C8-4191-85EA-49243A6AA5BB}" srcOrd="1" destOrd="0" presId="urn:microsoft.com/office/officeart/2008/layout/AlternatingHexagons"/>
    <dgm:cxn modelId="{BE7824BF-5F50-43FA-9AF4-14D95F268946}" type="presParOf" srcId="{5FB082F6-01B3-45C4-923D-4DBE7BC7C2D4}" destId="{A69BE243-3BD2-4C05-B358-9C65D08C6FED}" srcOrd="2" destOrd="0" presId="urn:microsoft.com/office/officeart/2008/layout/AlternatingHexagons"/>
    <dgm:cxn modelId="{828427C4-95C7-43DE-BF4A-46D3CFEAED92}" type="presParOf" srcId="{A69BE243-3BD2-4C05-B358-9C65D08C6FED}" destId="{24F31F2A-2CC6-4895-9FF0-C0423B70940D}" srcOrd="0" destOrd="0" presId="urn:microsoft.com/office/officeart/2008/layout/AlternatingHexagons"/>
    <dgm:cxn modelId="{F27036C5-700A-4166-9717-FAF4E43441E4}" type="presParOf" srcId="{A69BE243-3BD2-4C05-B358-9C65D08C6FED}" destId="{996E4A34-0C3A-4AB3-9A6E-933F938C660A}" srcOrd="1" destOrd="0" presId="urn:microsoft.com/office/officeart/2008/layout/AlternatingHexagons"/>
    <dgm:cxn modelId="{10328864-EDD8-44B3-AFAF-563E6EA341CB}" type="presParOf" srcId="{A69BE243-3BD2-4C05-B358-9C65D08C6FED}" destId="{FCA0C7B2-6A53-4EDB-AE9F-0E4BAB9A78EE}" srcOrd="2" destOrd="0" presId="urn:microsoft.com/office/officeart/2008/layout/AlternatingHexagons"/>
    <dgm:cxn modelId="{774CA226-EB6A-44BF-9005-FDACB26A8D36}" type="presParOf" srcId="{A69BE243-3BD2-4C05-B358-9C65D08C6FED}" destId="{69036681-9B5D-439B-B834-E7A34888368F}" srcOrd="3" destOrd="0" presId="urn:microsoft.com/office/officeart/2008/layout/AlternatingHexagons"/>
    <dgm:cxn modelId="{7B1354B2-819B-46A0-8DC9-48C3102FC00D}" type="presParOf" srcId="{A69BE243-3BD2-4C05-B358-9C65D08C6FED}" destId="{6C5E8407-9B96-4DA8-9D52-77FC17D80D09}" srcOrd="4" destOrd="0" presId="urn:microsoft.com/office/officeart/2008/layout/AlternatingHexagons"/>
    <dgm:cxn modelId="{5A56D019-2D35-4D2A-A906-E05FFCA6A43A}" type="presParOf" srcId="{5FB082F6-01B3-45C4-923D-4DBE7BC7C2D4}" destId="{C635EDD0-6CC5-4D19-BBD4-E7976FFCB000}" srcOrd="3" destOrd="0" presId="urn:microsoft.com/office/officeart/2008/layout/AlternatingHexagons"/>
    <dgm:cxn modelId="{B93B6A89-1B26-48B3-8B97-F8B11D30378C}" type="presParOf" srcId="{5FB082F6-01B3-45C4-923D-4DBE7BC7C2D4}" destId="{A47D13F5-1AD7-4E7A-9FED-020AD2B84A36}" srcOrd="4" destOrd="0" presId="urn:microsoft.com/office/officeart/2008/layout/AlternatingHexagons"/>
    <dgm:cxn modelId="{C112B687-D734-4842-AA93-34E3D82B4A09}" type="presParOf" srcId="{A47D13F5-1AD7-4E7A-9FED-020AD2B84A36}" destId="{7D4E20AA-37E2-47A8-8707-235F6B707C50}" srcOrd="0" destOrd="0" presId="urn:microsoft.com/office/officeart/2008/layout/AlternatingHexagons"/>
    <dgm:cxn modelId="{E32402D6-9841-4579-99C9-03F7724D04F9}" type="presParOf" srcId="{A47D13F5-1AD7-4E7A-9FED-020AD2B84A36}" destId="{D696DBB9-0FDA-43E8-AA8C-AFE5F4E42050}" srcOrd="1" destOrd="0" presId="urn:microsoft.com/office/officeart/2008/layout/AlternatingHexagons"/>
    <dgm:cxn modelId="{2814EF56-C34D-41AF-B4C1-03C885FB14E5}" type="presParOf" srcId="{A47D13F5-1AD7-4E7A-9FED-020AD2B84A36}" destId="{4E263A7D-70B4-4EC2-8350-C1AE5941212C}" srcOrd="2" destOrd="0" presId="urn:microsoft.com/office/officeart/2008/layout/AlternatingHexagons"/>
    <dgm:cxn modelId="{E5DA1AEE-CC5E-4C6E-AE5C-03E0C6BEAE4B}" type="presParOf" srcId="{A47D13F5-1AD7-4E7A-9FED-020AD2B84A36}" destId="{91A3D77E-9B02-4808-A3EF-CE0C856FC289}" srcOrd="3" destOrd="0" presId="urn:microsoft.com/office/officeart/2008/layout/AlternatingHexagons"/>
    <dgm:cxn modelId="{E6332E4B-C820-499A-9A0D-98F723D5B84B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DBCA9E-070B-4F83-BD1E-D31BCA87F93A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0_3" csCatId="mainScheme" phldr="0"/>
      <dgm:spPr/>
      <dgm:t>
        <a:bodyPr/>
        <a:lstStyle/>
        <a:p>
          <a:endParaRPr lang="en-US"/>
        </a:p>
      </dgm:t>
    </dgm:pt>
    <dgm:pt modelId="{C42F5900-B872-46CB-8242-EA042065D1CF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54A49DA0-61B8-4BC1-92AD-65D9D72640A6}" type="parTrans" cxnId="{98709290-392F-45EF-ABCE-680E415020E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83F848C-544D-4C39-9311-EE2A30451A86}" type="sibTrans" cxnId="{98709290-392F-45EF-ABCE-680E415020E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B93D445-2D1C-4403-A7A5-4150666E9EC4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5ABFCE88-EA5E-4218-8376-5B86E3782B4E}" type="parTrans" cxnId="{4AE0090E-D634-4E04-A7E2-72E6F20F127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51E1A14-530E-4D35-9235-E45767F33A49}" type="sibTrans" cxnId="{4AE0090E-D634-4E04-A7E2-72E6F20F127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C337856-61AD-495F-861F-959EF9701636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821412D5-96A1-496B-ABAA-A07747D9BC2B}" type="parTrans" cxnId="{B0FB2706-AD42-44A0-9042-53FABB194D1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C20500C-E460-4319-94ED-3E4D35E018AD}" type="sibTrans" cxnId="{B0FB2706-AD42-44A0-9042-53FABB194D1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A695BD4-23B4-403F-B5A7-3A882B7CAB45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09F8C4A7-D8BC-435E-B812-3119B39A72FF}" type="parTrans" cxnId="{712B5128-7932-41BA-8A0A-FE60A7D4E4F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1F303F8-0D10-48C9-9A08-BABE196D2DDA}" type="sibTrans" cxnId="{712B5128-7932-41BA-8A0A-FE60A7D4E4F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E83EE03-2C21-4976-8E4D-ED699AD74FD8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F800814E-CF5A-4ADA-9116-5906312BB652}" type="parTrans" cxnId="{0DEEE4E7-D6A8-4AA0-9AAA-6002E52067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A02FFF1-7D62-494A-9285-AF597DE9840E}" type="sibTrans" cxnId="{0DEEE4E7-D6A8-4AA0-9AAA-6002E52067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91B788C-FC53-4F47-91E6-3987AD4048B8}">
      <dgm:prSet phldrT="[Text]" phldr="1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16CB1DC5-5A80-4FA8-B9F6-29548DC02EAA}" type="parTrans" cxnId="{E6621B7C-EC68-4226-84C1-3A2A06E887B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BB5526F-D227-48F7-B622-473F6F334492}" type="sibTrans" cxnId="{E6621B7C-EC68-4226-84C1-3A2A06E887B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A7CCD31-88C9-4A99-83E1-A0C1BAFEA9C4}" type="pres">
      <dgm:prSet presAssocID="{C4DBCA9E-070B-4F83-BD1E-D31BCA87F93A}" presName="Name0" presStyleCnt="0">
        <dgm:presLayoutVars>
          <dgm:dir/>
        </dgm:presLayoutVars>
      </dgm:prSet>
      <dgm:spPr/>
    </dgm:pt>
    <dgm:pt modelId="{752F08EC-0D54-49E0-9F3A-4BDE0DA52764}" type="pres">
      <dgm:prSet presAssocID="{C42F5900-B872-46CB-8242-EA042065D1CF}" presName="parComposite" presStyleCnt="0"/>
      <dgm:spPr/>
    </dgm:pt>
    <dgm:pt modelId="{F7B8EAB1-26F5-4214-AAA7-4A815E7D3087}" type="pres">
      <dgm:prSet presAssocID="{C42F5900-B872-46CB-8242-EA042065D1CF}" presName="parBigCircle" presStyleLbl="node0" presStyleIdx="0" presStyleCnt="2"/>
      <dgm:spPr>
        <a:solidFill>
          <a:srgbClr val="373E4B"/>
        </a:solidFill>
        <a:ln>
          <a:noFill/>
        </a:ln>
      </dgm:spPr>
    </dgm:pt>
    <dgm:pt modelId="{36CD5C90-539F-416F-9576-A43201517468}" type="pres">
      <dgm:prSet presAssocID="{C42F5900-B872-46CB-8242-EA042065D1CF}" presName="parTx" presStyleLbl="revTx" presStyleIdx="0" presStyleCnt="10"/>
      <dgm:spPr/>
    </dgm:pt>
    <dgm:pt modelId="{CC07E03B-5BD6-48B9-9BFB-E9C435B895F7}" type="pres">
      <dgm:prSet presAssocID="{C42F5900-B872-46CB-8242-EA042065D1CF}" presName="bSpace" presStyleCnt="0"/>
      <dgm:spPr/>
    </dgm:pt>
    <dgm:pt modelId="{E547F871-515D-4B39-BA32-7C9EBA547DB8}" type="pres">
      <dgm:prSet presAssocID="{C42F5900-B872-46CB-8242-EA042065D1CF}" presName="parBackupNorm" presStyleCnt="0"/>
      <dgm:spPr/>
    </dgm:pt>
    <dgm:pt modelId="{5CB6C15D-7B3C-4C08-9744-528C5AD6FDE5}" type="pres">
      <dgm:prSet presAssocID="{883F848C-544D-4C39-9311-EE2A30451A86}" presName="parSpace" presStyleCnt="0"/>
      <dgm:spPr/>
    </dgm:pt>
    <dgm:pt modelId="{51FBBDB1-55B1-4692-97A0-1FC0EEA701C8}" type="pres">
      <dgm:prSet presAssocID="{3B93D445-2D1C-4403-A7A5-4150666E9EC4}" presName="desBackupLeftNorm" presStyleCnt="0"/>
      <dgm:spPr/>
    </dgm:pt>
    <dgm:pt modelId="{C6E554AD-8EB6-484E-B6DA-C88EACB6024C}" type="pres">
      <dgm:prSet presAssocID="{3B93D445-2D1C-4403-A7A5-4150666E9EC4}" presName="desComposite" presStyleCnt="0"/>
      <dgm:spPr/>
    </dgm:pt>
    <dgm:pt modelId="{F3C90786-C609-474E-81C3-52F5331BF162}" type="pres">
      <dgm:prSet presAssocID="{3B93D445-2D1C-4403-A7A5-4150666E9EC4}" presName="desCircle" presStyleLbl="node1" presStyleIdx="0" presStyleCnt="4"/>
      <dgm:spPr>
        <a:solidFill>
          <a:srgbClr val="A31F34"/>
        </a:solidFill>
        <a:ln>
          <a:noFill/>
        </a:ln>
      </dgm:spPr>
    </dgm:pt>
    <dgm:pt modelId="{5C40700A-AFD5-43B7-ACC9-16B679CF6B4A}" type="pres">
      <dgm:prSet presAssocID="{3B93D445-2D1C-4403-A7A5-4150666E9EC4}" presName="chTx" presStyleLbl="revTx" presStyleIdx="1" presStyleCnt="10"/>
      <dgm:spPr/>
    </dgm:pt>
    <dgm:pt modelId="{DC3CA443-8082-453C-A22C-39997DB0960B}" type="pres">
      <dgm:prSet presAssocID="{3B93D445-2D1C-4403-A7A5-4150666E9EC4}" presName="desTx" presStyleLbl="revTx" presStyleIdx="2" presStyleCnt="10">
        <dgm:presLayoutVars>
          <dgm:bulletEnabled val="1"/>
        </dgm:presLayoutVars>
      </dgm:prSet>
      <dgm:spPr/>
    </dgm:pt>
    <dgm:pt modelId="{F8A9FC1B-743E-4DAB-8E00-FBEE44CCFB0E}" type="pres">
      <dgm:prSet presAssocID="{3B93D445-2D1C-4403-A7A5-4150666E9EC4}" presName="desBackupRightNorm" presStyleCnt="0"/>
      <dgm:spPr/>
    </dgm:pt>
    <dgm:pt modelId="{F0657D02-ABFD-445B-AAE4-F41C2000F514}" type="pres">
      <dgm:prSet presAssocID="{C51E1A14-530E-4D35-9235-E45767F33A49}" presName="desSpace" presStyleCnt="0"/>
      <dgm:spPr/>
    </dgm:pt>
    <dgm:pt modelId="{502554EE-3B14-44CC-B7B0-26C47573A18E}" type="pres">
      <dgm:prSet presAssocID="{9C337856-61AD-495F-861F-959EF9701636}" presName="desBackupLeftNorm" presStyleCnt="0"/>
      <dgm:spPr/>
    </dgm:pt>
    <dgm:pt modelId="{269EBA41-E665-4E67-BBB1-7321934458B4}" type="pres">
      <dgm:prSet presAssocID="{9C337856-61AD-495F-861F-959EF9701636}" presName="desComposite" presStyleCnt="0"/>
      <dgm:spPr/>
    </dgm:pt>
    <dgm:pt modelId="{33C56E72-93AE-42F8-859C-E17F8DAA8708}" type="pres">
      <dgm:prSet presAssocID="{9C337856-61AD-495F-861F-959EF9701636}" presName="desCircle" presStyleLbl="node1" presStyleIdx="1" presStyleCnt="4"/>
      <dgm:spPr>
        <a:solidFill>
          <a:srgbClr val="373E4B"/>
        </a:solidFill>
        <a:ln>
          <a:noFill/>
        </a:ln>
      </dgm:spPr>
    </dgm:pt>
    <dgm:pt modelId="{11EFAA2B-0A6E-4BD1-A7A9-009AF8D5395F}" type="pres">
      <dgm:prSet presAssocID="{9C337856-61AD-495F-861F-959EF9701636}" presName="chTx" presStyleLbl="revTx" presStyleIdx="3" presStyleCnt="10"/>
      <dgm:spPr/>
    </dgm:pt>
    <dgm:pt modelId="{21BEC02F-3641-43DA-A660-1149E33400BA}" type="pres">
      <dgm:prSet presAssocID="{9C337856-61AD-495F-861F-959EF9701636}" presName="desTx" presStyleLbl="revTx" presStyleIdx="4" presStyleCnt="10">
        <dgm:presLayoutVars>
          <dgm:bulletEnabled val="1"/>
        </dgm:presLayoutVars>
      </dgm:prSet>
      <dgm:spPr/>
    </dgm:pt>
    <dgm:pt modelId="{86D96BEB-40B3-4267-A956-2BA90E161F92}" type="pres">
      <dgm:prSet presAssocID="{9C337856-61AD-495F-861F-959EF9701636}" presName="desBackupRightNorm" presStyleCnt="0"/>
      <dgm:spPr/>
    </dgm:pt>
    <dgm:pt modelId="{10CA5962-718F-4F02-89D4-869D3F54FBF2}" type="pres">
      <dgm:prSet presAssocID="{4C20500C-E460-4319-94ED-3E4D35E018AD}" presName="desSpace" presStyleCnt="0"/>
      <dgm:spPr/>
    </dgm:pt>
    <dgm:pt modelId="{2D990D55-23C0-486D-BC66-73FAF4EF1D7D}" type="pres">
      <dgm:prSet presAssocID="{BA695BD4-23B4-403F-B5A7-3A882B7CAB45}" presName="parComposite" presStyleCnt="0"/>
      <dgm:spPr/>
    </dgm:pt>
    <dgm:pt modelId="{05A6DFB9-DAF3-4897-A4CC-58B40164307C}" type="pres">
      <dgm:prSet presAssocID="{BA695BD4-23B4-403F-B5A7-3A882B7CAB45}" presName="parBigCircle" presStyleLbl="node0" presStyleIdx="1" presStyleCnt="2"/>
      <dgm:spPr>
        <a:solidFill>
          <a:srgbClr val="373E4B"/>
        </a:solidFill>
        <a:ln>
          <a:noFill/>
        </a:ln>
      </dgm:spPr>
    </dgm:pt>
    <dgm:pt modelId="{E5994A7E-60C8-4166-B99A-5C673A79E177}" type="pres">
      <dgm:prSet presAssocID="{BA695BD4-23B4-403F-B5A7-3A882B7CAB45}" presName="parTx" presStyleLbl="revTx" presStyleIdx="5" presStyleCnt="10"/>
      <dgm:spPr/>
    </dgm:pt>
    <dgm:pt modelId="{C8361663-4EFA-4A58-9232-5957FAA35623}" type="pres">
      <dgm:prSet presAssocID="{BA695BD4-23B4-403F-B5A7-3A882B7CAB45}" presName="bSpace" presStyleCnt="0"/>
      <dgm:spPr/>
    </dgm:pt>
    <dgm:pt modelId="{89BC7E37-7345-422F-A999-E0034EC2377B}" type="pres">
      <dgm:prSet presAssocID="{BA695BD4-23B4-403F-B5A7-3A882B7CAB45}" presName="parBackupNorm" presStyleCnt="0"/>
      <dgm:spPr/>
    </dgm:pt>
    <dgm:pt modelId="{2440587F-C0EC-43B6-B66D-D71BE3D6D5CC}" type="pres">
      <dgm:prSet presAssocID="{11F303F8-0D10-48C9-9A08-BABE196D2DDA}" presName="parSpace" presStyleCnt="0"/>
      <dgm:spPr/>
    </dgm:pt>
    <dgm:pt modelId="{FB20AC98-7484-42F1-B460-1B3912D08ACD}" type="pres">
      <dgm:prSet presAssocID="{EE83EE03-2C21-4976-8E4D-ED699AD74FD8}" presName="desBackupLeftNorm" presStyleCnt="0"/>
      <dgm:spPr/>
    </dgm:pt>
    <dgm:pt modelId="{75859D4C-331C-4504-9BD6-BD6FB0522F22}" type="pres">
      <dgm:prSet presAssocID="{EE83EE03-2C21-4976-8E4D-ED699AD74FD8}" presName="desComposite" presStyleCnt="0"/>
      <dgm:spPr/>
    </dgm:pt>
    <dgm:pt modelId="{5BC96BA2-3F7D-4F30-BB60-10BF80A6A1A4}" type="pres">
      <dgm:prSet presAssocID="{EE83EE03-2C21-4976-8E4D-ED699AD74FD8}" presName="desCircle" presStyleLbl="node1" presStyleIdx="2" presStyleCnt="4"/>
      <dgm:spPr>
        <a:solidFill>
          <a:srgbClr val="A31F34"/>
        </a:solidFill>
        <a:ln>
          <a:noFill/>
        </a:ln>
      </dgm:spPr>
    </dgm:pt>
    <dgm:pt modelId="{4445ACCC-2141-474C-8C95-072EF98745EB}" type="pres">
      <dgm:prSet presAssocID="{EE83EE03-2C21-4976-8E4D-ED699AD74FD8}" presName="chTx" presStyleLbl="revTx" presStyleIdx="6" presStyleCnt="10"/>
      <dgm:spPr/>
    </dgm:pt>
    <dgm:pt modelId="{2705A24F-C529-4A96-B1AA-3CFC217734B0}" type="pres">
      <dgm:prSet presAssocID="{EE83EE03-2C21-4976-8E4D-ED699AD74FD8}" presName="desTx" presStyleLbl="revTx" presStyleIdx="7" presStyleCnt="10">
        <dgm:presLayoutVars>
          <dgm:bulletEnabled val="1"/>
        </dgm:presLayoutVars>
      </dgm:prSet>
      <dgm:spPr/>
    </dgm:pt>
    <dgm:pt modelId="{B29DFD61-D9AC-419F-88CC-C8E5D7237192}" type="pres">
      <dgm:prSet presAssocID="{EE83EE03-2C21-4976-8E4D-ED699AD74FD8}" presName="desBackupRightNorm" presStyleCnt="0"/>
      <dgm:spPr/>
    </dgm:pt>
    <dgm:pt modelId="{361FA246-1CA6-4269-B985-0726C717630A}" type="pres">
      <dgm:prSet presAssocID="{2A02FFF1-7D62-494A-9285-AF597DE9840E}" presName="desSpace" presStyleCnt="0"/>
      <dgm:spPr/>
    </dgm:pt>
    <dgm:pt modelId="{991F6471-2442-4BB2-8ACB-B85F7B7891F0}" type="pres">
      <dgm:prSet presAssocID="{091B788C-FC53-4F47-91E6-3987AD4048B8}" presName="desBackupLeftNorm" presStyleCnt="0"/>
      <dgm:spPr/>
    </dgm:pt>
    <dgm:pt modelId="{8868C273-0845-4AB8-9E4B-5A354DDACB26}" type="pres">
      <dgm:prSet presAssocID="{091B788C-FC53-4F47-91E6-3987AD4048B8}" presName="desComposite" presStyleCnt="0"/>
      <dgm:spPr/>
    </dgm:pt>
    <dgm:pt modelId="{2E4CA867-0F32-466E-97BF-DA3D2980B81C}" type="pres">
      <dgm:prSet presAssocID="{091B788C-FC53-4F47-91E6-3987AD4048B8}" presName="desCircle" presStyleLbl="node1" presStyleIdx="3" presStyleCnt="4"/>
      <dgm:spPr>
        <a:solidFill>
          <a:srgbClr val="373E4B"/>
        </a:solidFill>
        <a:ln>
          <a:noFill/>
        </a:ln>
      </dgm:spPr>
    </dgm:pt>
    <dgm:pt modelId="{125E1551-1210-482F-BCC4-EEF8C0128EDE}" type="pres">
      <dgm:prSet presAssocID="{091B788C-FC53-4F47-91E6-3987AD4048B8}" presName="chTx" presStyleLbl="revTx" presStyleIdx="8" presStyleCnt="10"/>
      <dgm:spPr/>
    </dgm:pt>
    <dgm:pt modelId="{2D9E36DA-7445-42E7-B0C3-01C383A4EF54}" type="pres">
      <dgm:prSet presAssocID="{091B788C-FC53-4F47-91E6-3987AD4048B8}" presName="desTx" presStyleLbl="revTx" presStyleIdx="9" presStyleCnt="10">
        <dgm:presLayoutVars>
          <dgm:bulletEnabled val="1"/>
        </dgm:presLayoutVars>
      </dgm:prSet>
      <dgm:spPr/>
    </dgm:pt>
    <dgm:pt modelId="{7E21BB92-B8ED-4268-8BB5-71D731CBA9E1}" type="pres">
      <dgm:prSet presAssocID="{091B788C-FC53-4F47-91E6-3987AD4048B8}" presName="desBackupRightNorm" presStyleCnt="0"/>
      <dgm:spPr/>
    </dgm:pt>
    <dgm:pt modelId="{78C8B4E4-78C8-4F68-9F32-FC797EC8C05F}" type="pres">
      <dgm:prSet presAssocID="{BBB5526F-D227-48F7-B622-473F6F334492}" presName="desSpace" presStyleCnt="0"/>
      <dgm:spPr/>
    </dgm:pt>
  </dgm:ptLst>
  <dgm:cxnLst>
    <dgm:cxn modelId="{B0FB2706-AD42-44A0-9042-53FABB194D1B}" srcId="{C42F5900-B872-46CB-8242-EA042065D1CF}" destId="{9C337856-61AD-495F-861F-959EF9701636}" srcOrd="1" destOrd="0" parTransId="{821412D5-96A1-496B-ABAA-A07747D9BC2B}" sibTransId="{4C20500C-E460-4319-94ED-3E4D35E018AD}"/>
    <dgm:cxn modelId="{45EC890C-1515-40E8-A971-549C5844B2F5}" type="presOf" srcId="{3B93D445-2D1C-4403-A7A5-4150666E9EC4}" destId="{5C40700A-AFD5-43B7-ACC9-16B679CF6B4A}" srcOrd="0" destOrd="0" presId="urn:microsoft.com/office/officeart/2008/layout/CircleAccentTimeline"/>
    <dgm:cxn modelId="{4AE0090E-D634-4E04-A7E2-72E6F20F1272}" srcId="{C42F5900-B872-46CB-8242-EA042065D1CF}" destId="{3B93D445-2D1C-4403-A7A5-4150666E9EC4}" srcOrd="0" destOrd="0" parTransId="{5ABFCE88-EA5E-4218-8376-5B86E3782B4E}" sibTransId="{C51E1A14-530E-4D35-9235-E45767F33A49}"/>
    <dgm:cxn modelId="{712B5128-7932-41BA-8A0A-FE60A7D4E4FB}" srcId="{C4DBCA9E-070B-4F83-BD1E-D31BCA87F93A}" destId="{BA695BD4-23B4-403F-B5A7-3A882B7CAB45}" srcOrd="1" destOrd="0" parTransId="{09F8C4A7-D8BC-435E-B812-3119B39A72FF}" sibTransId="{11F303F8-0D10-48C9-9A08-BABE196D2DDA}"/>
    <dgm:cxn modelId="{57176736-14E2-4F36-837B-06F73468A25B}" type="presOf" srcId="{C4DBCA9E-070B-4F83-BD1E-D31BCA87F93A}" destId="{2A7CCD31-88C9-4A99-83E1-A0C1BAFEA9C4}" srcOrd="0" destOrd="0" presId="urn:microsoft.com/office/officeart/2008/layout/CircleAccentTimeline"/>
    <dgm:cxn modelId="{81FD0667-46D5-49BE-A68D-F3968FED5D93}" type="presOf" srcId="{BA695BD4-23B4-403F-B5A7-3A882B7CAB45}" destId="{E5994A7E-60C8-4166-B99A-5C673A79E177}" srcOrd="0" destOrd="0" presId="urn:microsoft.com/office/officeart/2008/layout/CircleAccentTimeline"/>
    <dgm:cxn modelId="{3B06A679-5B92-40A8-B2BF-7F31BFB4704C}" type="presOf" srcId="{9C337856-61AD-495F-861F-959EF9701636}" destId="{11EFAA2B-0A6E-4BD1-A7A9-009AF8D5395F}" srcOrd="0" destOrd="0" presId="urn:microsoft.com/office/officeart/2008/layout/CircleAccentTimeline"/>
    <dgm:cxn modelId="{E6621B7C-EC68-4226-84C1-3A2A06E887B8}" srcId="{BA695BD4-23B4-403F-B5A7-3A882B7CAB45}" destId="{091B788C-FC53-4F47-91E6-3987AD4048B8}" srcOrd="1" destOrd="0" parTransId="{16CB1DC5-5A80-4FA8-B9F6-29548DC02EAA}" sibTransId="{BBB5526F-D227-48F7-B622-473F6F334492}"/>
    <dgm:cxn modelId="{98709290-392F-45EF-ABCE-680E415020E5}" srcId="{C4DBCA9E-070B-4F83-BD1E-D31BCA87F93A}" destId="{C42F5900-B872-46CB-8242-EA042065D1CF}" srcOrd="0" destOrd="0" parTransId="{54A49DA0-61B8-4BC1-92AD-65D9D72640A6}" sibTransId="{883F848C-544D-4C39-9311-EE2A30451A86}"/>
    <dgm:cxn modelId="{FB7D9EA6-B41A-4B7A-93AB-C8944F2C40D5}" type="presOf" srcId="{EE83EE03-2C21-4976-8E4D-ED699AD74FD8}" destId="{4445ACCC-2141-474C-8C95-072EF98745EB}" srcOrd="0" destOrd="0" presId="urn:microsoft.com/office/officeart/2008/layout/CircleAccentTimeline"/>
    <dgm:cxn modelId="{BB8AB4CF-6474-4E0E-B1F5-1DB303EA2B26}" type="presOf" srcId="{091B788C-FC53-4F47-91E6-3987AD4048B8}" destId="{125E1551-1210-482F-BCC4-EEF8C0128EDE}" srcOrd="0" destOrd="0" presId="urn:microsoft.com/office/officeart/2008/layout/CircleAccentTimeline"/>
    <dgm:cxn modelId="{DDEA72DD-F9FB-400F-8B55-F1D9E87179D1}" type="presOf" srcId="{C42F5900-B872-46CB-8242-EA042065D1CF}" destId="{36CD5C90-539F-416F-9576-A43201517468}" srcOrd="0" destOrd="0" presId="urn:microsoft.com/office/officeart/2008/layout/CircleAccentTimeline"/>
    <dgm:cxn modelId="{0DEEE4E7-D6A8-4AA0-9AAA-6002E520674E}" srcId="{BA695BD4-23B4-403F-B5A7-3A882B7CAB45}" destId="{EE83EE03-2C21-4976-8E4D-ED699AD74FD8}" srcOrd="0" destOrd="0" parTransId="{F800814E-CF5A-4ADA-9116-5906312BB652}" sibTransId="{2A02FFF1-7D62-494A-9285-AF597DE9840E}"/>
    <dgm:cxn modelId="{0D0D6DC0-A667-4D81-9FB0-5BFD7F52942D}" type="presParOf" srcId="{2A7CCD31-88C9-4A99-83E1-A0C1BAFEA9C4}" destId="{752F08EC-0D54-49E0-9F3A-4BDE0DA52764}" srcOrd="0" destOrd="0" presId="urn:microsoft.com/office/officeart/2008/layout/CircleAccentTimeline"/>
    <dgm:cxn modelId="{A0506330-1490-4335-ABAE-70F785CEAB4B}" type="presParOf" srcId="{752F08EC-0D54-49E0-9F3A-4BDE0DA52764}" destId="{F7B8EAB1-26F5-4214-AAA7-4A815E7D3087}" srcOrd="0" destOrd="0" presId="urn:microsoft.com/office/officeart/2008/layout/CircleAccentTimeline"/>
    <dgm:cxn modelId="{236009B9-66BC-4F2C-A4F4-59F7CD51E802}" type="presParOf" srcId="{752F08EC-0D54-49E0-9F3A-4BDE0DA52764}" destId="{36CD5C90-539F-416F-9576-A43201517468}" srcOrd="1" destOrd="0" presId="urn:microsoft.com/office/officeart/2008/layout/CircleAccentTimeline"/>
    <dgm:cxn modelId="{D290EA94-74A8-4C5F-B650-24715FAC7950}" type="presParOf" srcId="{752F08EC-0D54-49E0-9F3A-4BDE0DA52764}" destId="{CC07E03B-5BD6-48B9-9BFB-E9C435B895F7}" srcOrd="2" destOrd="0" presId="urn:microsoft.com/office/officeart/2008/layout/CircleAccentTimeline"/>
    <dgm:cxn modelId="{0DA33BF8-21F5-4D39-BEA9-FA744DE84D2A}" type="presParOf" srcId="{2A7CCD31-88C9-4A99-83E1-A0C1BAFEA9C4}" destId="{E547F871-515D-4B39-BA32-7C9EBA547DB8}" srcOrd="1" destOrd="0" presId="urn:microsoft.com/office/officeart/2008/layout/CircleAccentTimeline"/>
    <dgm:cxn modelId="{E8E86549-453C-4F35-9BB6-4DAE13D31C79}" type="presParOf" srcId="{2A7CCD31-88C9-4A99-83E1-A0C1BAFEA9C4}" destId="{5CB6C15D-7B3C-4C08-9744-528C5AD6FDE5}" srcOrd="2" destOrd="0" presId="urn:microsoft.com/office/officeart/2008/layout/CircleAccentTimeline"/>
    <dgm:cxn modelId="{43EB7B82-5EBB-4F77-952B-D8E2B2C35321}" type="presParOf" srcId="{2A7CCD31-88C9-4A99-83E1-A0C1BAFEA9C4}" destId="{51FBBDB1-55B1-4692-97A0-1FC0EEA701C8}" srcOrd="3" destOrd="0" presId="urn:microsoft.com/office/officeart/2008/layout/CircleAccentTimeline"/>
    <dgm:cxn modelId="{B424AAB7-8F17-4CCB-BD31-7027A3BC4F90}" type="presParOf" srcId="{2A7CCD31-88C9-4A99-83E1-A0C1BAFEA9C4}" destId="{C6E554AD-8EB6-484E-B6DA-C88EACB6024C}" srcOrd="4" destOrd="0" presId="urn:microsoft.com/office/officeart/2008/layout/CircleAccentTimeline"/>
    <dgm:cxn modelId="{DC54002A-D7A3-4655-82E0-BE7C77418E92}" type="presParOf" srcId="{C6E554AD-8EB6-484E-B6DA-C88EACB6024C}" destId="{F3C90786-C609-474E-81C3-52F5331BF162}" srcOrd="0" destOrd="0" presId="urn:microsoft.com/office/officeart/2008/layout/CircleAccentTimeline"/>
    <dgm:cxn modelId="{2ED757B5-9055-4412-9B71-8F45FFD11D75}" type="presParOf" srcId="{C6E554AD-8EB6-484E-B6DA-C88EACB6024C}" destId="{5C40700A-AFD5-43B7-ACC9-16B679CF6B4A}" srcOrd="1" destOrd="0" presId="urn:microsoft.com/office/officeart/2008/layout/CircleAccentTimeline"/>
    <dgm:cxn modelId="{E6ADB274-73B8-498E-AE4D-74B6AD578CA7}" type="presParOf" srcId="{C6E554AD-8EB6-484E-B6DA-C88EACB6024C}" destId="{DC3CA443-8082-453C-A22C-39997DB0960B}" srcOrd="2" destOrd="0" presId="urn:microsoft.com/office/officeart/2008/layout/CircleAccentTimeline"/>
    <dgm:cxn modelId="{FCAF6DA1-67BA-4BF8-BC63-97EE3D9AD388}" type="presParOf" srcId="{2A7CCD31-88C9-4A99-83E1-A0C1BAFEA9C4}" destId="{F8A9FC1B-743E-4DAB-8E00-FBEE44CCFB0E}" srcOrd="5" destOrd="0" presId="urn:microsoft.com/office/officeart/2008/layout/CircleAccentTimeline"/>
    <dgm:cxn modelId="{84705D2F-219F-4959-863E-E312658935F5}" type="presParOf" srcId="{2A7CCD31-88C9-4A99-83E1-A0C1BAFEA9C4}" destId="{F0657D02-ABFD-445B-AAE4-F41C2000F514}" srcOrd="6" destOrd="0" presId="urn:microsoft.com/office/officeart/2008/layout/CircleAccentTimeline"/>
    <dgm:cxn modelId="{0DB020E0-AF24-48F2-A2F9-22D232D92225}" type="presParOf" srcId="{2A7CCD31-88C9-4A99-83E1-A0C1BAFEA9C4}" destId="{502554EE-3B14-44CC-B7B0-26C47573A18E}" srcOrd="7" destOrd="0" presId="urn:microsoft.com/office/officeart/2008/layout/CircleAccentTimeline"/>
    <dgm:cxn modelId="{DA062AE4-B7E3-4630-A7F5-FA177C66F86D}" type="presParOf" srcId="{2A7CCD31-88C9-4A99-83E1-A0C1BAFEA9C4}" destId="{269EBA41-E665-4E67-BBB1-7321934458B4}" srcOrd="8" destOrd="0" presId="urn:microsoft.com/office/officeart/2008/layout/CircleAccentTimeline"/>
    <dgm:cxn modelId="{B6410084-35FE-4B55-AC4F-A0E161CAFE44}" type="presParOf" srcId="{269EBA41-E665-4E67-BBB1-7321934458B4}" destId="{33C56E72-93AE-42F8-859C-E17F8DAA8708}" srcOrd="0" destOrd="0" presId="urn:microsoft.com/office/officeart/2008/layout/CircleAccentTimeline"/>
    <dgm:cxn modelId="{BD22A742-4A1F-4655-87D0-81B4F8A8A1CE}" type="presParOf" srcId="{269EBA41-E665-4E67-BBB1-7321934458B4}" destId="{11EFAA2B-0A6E-4BD1-A7A9-009AF8D5395F}" srcOrd="1" destOrd="0" presId="urn:microsoft.com/office/officeart/2008/layout/CircleAccentTimeline"/>
    <dgm:cxn modelId="{96452DF6-841B-410A-9686-5BF70B43CBC2}" type="presParOf" srcId="{269EBA41-E665-4E67-BBB1-7321934458B4}" destId="{21BEC02F-3641-43DA-A660-1149E33400BA}" srcOrd="2" destOrd="0" presId="urn:microsoft.com/office/officeart/2008/layout/CircleAccentTimeline"/>
    <dgm:cxn modelId="{B087B3B5-B05F-40AC-AC6F-A83121433A86}" type="presParOf" srcId="{2A7CCD31-88C9-4A99-83E1-A0C1BAFEA9C4}" destId="{86D96BEB-40B3-4267-A956-2BA90E161F92}" srcOrd="9" destOrd="0" presId="urn:microsoft.com/office/officeart/2008/layout/CircleAccentTimeline"/>
    <dgm:cxn modelId="{B3561FCB-E6F2-435E-ABDC-4048BB0CFC44}" type="presParOf" srcId="{2A7CCD31-88C9-4A99-83E1-A0C1BAFEA9C4}" destId="{10CA5962-718F-4F02-89D4-869D3F54FBF2}" srcOrd="10" destOrd="0" presId="urn:microsoft.com/office/officeart/2008/layout/CircleAccentTimeline"/>
    <dgm:cxn modelId="{BA228EF8-3A43-4C45-892E-F6031108FFEA}" type="presParOf" srcId="{2A7CCD31-88C9-4A99-83E1-A0C1BAFEA9C4}" destId="{2D990D55-23C0-486D-BC66-73FAF4EF1D7D}" srcOrd="11" destOrd="0" presId="urn:microsoft.com/office/officeart/2008/layout/CircleAccentTimeline"/>
    <dgm:cxn modelId="{9F1B3D92-5967-4207-8535-3780CD4C5CE3}" type="presParOf" srcId="{2D990D55-23C0-486D-BC66-73FAF4EF1D7D}" destId="{05A6DFB9-DAF3-4897-A4CC-58B40164307C}" srcOrd="0" destOrd="0" presId="urn:microsoft.com/office/officeart/2008/layout/CircleAccentTimeline"/>
    <dgm:cxn modelId="{B9C56741-8B24-4CC5-B499-330F40D34344}" type="presParOf" srcId="{2D990D55-23C0-486D-BC66-73FAF4EF1D7D}" destId="{E5994A7E-60C8-4166-B99A-5C673A79E177}" srcOrd="1" destOrd="0" presId="urn:microsoft.com/office/officeart/2008/layout/CircleAccentTimeline"/>
    <dgm:cxn modelId="{503190FF-021B-42EB-8053-C5AD69907E5D}" type="presParOf" srcId="{2D990D55-23C0-486D-BC66-73FAF4EF1D7D}" destId="{C8361663-4EFA-4A58-9232-5957FAA35623}" srcOrd="2" destOrd="0" presId="urn:microsoft.com/office/officeart/2008/layout/CircleAccentTimeline"/>
    <dgm:cxn modelId="{1BB2B3A4-CD7E-4E96-BB73-357DDDC1C00C}" type="presParOf" srcId="{2A7CCD31-88C9-4A99-83E1-A0C1BAFEA9C4}" destId="{89BC7E37-7345-422F-A999-E0034EC2377B}" srcOrd="12" destOrd="0" presId="urn:microsoft.com/office/officeart/2008/layout/CircleAccentTimeline"/>
    <dgm:cxn modelId="{3A837301-5388-46F1-B811-0BD4A670E27A}" type="presParOf" srcId="{2A7CCD31-88C9-4A99-83E1-A0C1BAFEA9C4}" destId="{2440587F-C0EC-43B6-B66D-D71BE3D6D5CC}" srcOrd="13" destOrd="0" presId="urn:microsoft.com/office/officeart/2008/layout/CircleAccentTimeline"/>
    <dgm:cxn modelId="{9F4F845D-AE50-446A-B961-8F5F1B4C9EAD}" type="presParOf" srcId="{2A7CCD31-88C9-4A99-83E1-A0C1BAFEA9C4}" destId="{FB20AC98-7484-42F1-B460-1B3912D08ACD}" srcOrd="14" destOrd="0" presId="urn:microsoft.com/office/officeart/2008/layout/CircleAccentTimeline"/>
    <dgm:cxn modelId="{5A29C286-DC35-4EE6-ADC4-451306956399}" type="presParOf" srcId="{2A7CCD31-88C9-4A99-83E1-A0C1BAFEA9C4}" destId="{75859D4C-331C-4504-9BD6-BD6FB0522F22}" srcOrd="15" destOrd="0" presId="urn:microsoft.com/office/officeart/2008/layout/CircleAccentTimeline"/>
    <dgm:cxn modelId="{D669F2F8-84AF-4864-BE58-2A765B591D68}" type="presParOf" srcId="{75859D4C-331C-4504-9BD6-BD6FB0522F22}" destId="{5BC96BA2-3F7D-4F30-BB60-10BF80A6A1A4}" srcOrd="0" destOrd="0" presId="urn:microsoft.com/office/officeart/2008/layout/CircleAccentTimeline"/>
    <dgm:cxn modelId="{6F80DDFE-A326-475F-8491-B1D2E37CC446}" type="presParOf" srcId="{75859D4C-331C-4504-9BD6-BD6FB0522F22}" destId="{4445ACCC-2141-474C-8C95-072EF98745EB}" srcOrd="1" destOrd="0" presId="urn:microsoft.com/office/officeart/2008/layout/CircleAccentTimeline"/>
    <dgm:cxn modelId="{C0BD5CF0-1BCC-4AAC-B933-E3EF5FC80122}" type="presParOf" srcId="{75859D4C-331C-4504-9BD6-BD6FB0522F22}" destId="{2705A24F-C529-4A96-B1AA-3CFC217734B0}" srcOrd="2" destOrd="0" presId="urn:microsoft.com/office/officeart/2008/layout/CircleAccentTimeline"/>
    <dgm:cxn modelId="{18C94A19-4122-4E24-A0DE-337F62C63835}" type="presParOf" srcId="{2A7CCD31-88C9-4A99-83E1-A0C1BAFEA9C4}" destId="{B29DFD61-D9AC-419F-88CC-C8E5D7237192}" srcOrd="16" destOrd="0" presId="urn:microsoft.com/office/officeart/2008/layout/CircleAccentTimeline"/>
    <dgm:cxn modelId="{B6BA63BC-4AB6-4D14-BA79-AD4C30747475}" type="presParOf" srcId="{2A7CCD31-88C9-4A99-83E1-A0C1BAFEA9C4}" destId="{361FA246-1CA6-4269-B985-0726C717630A}" srcOrd="17" destOrd="0" presId="urn:microsoft.com/office/officeart/2008/layout/CircleAccentTimeline"/>
    <dgm:cxn modelId="{DF8B5AD5-334E-4C76-9415-2CD5133087A5}" type="presParOf" srcId="{2A7CCD31-88C9-4A99-83E1-A0C1BAFEA9C4}" destId="{991F6471-2442-4BB2-8ACB-B85F7B7891F0}" srcOrd="18" destOrd="0" presId="urn:microsoft.com/office/officeart/2008/layout/CircleAccentTimeline"/>
    <dgm:cxn modelId="{1CA770E8-7974-4256-AF78-D3D56C00B86E}" type="presParOf" srcId="{2A7CCD31-88C9-4A99-83E1-A0C1BAFEA9C4}" destId="{8868C273-0845-4AB8-9E4B-5A354DDACB26}" srcOrd="19" destOrd="0" presId="urn:microsoft.com/office/officeart/2008/layout/CircleAccentTimeline"/>
    <dgm:cxn modelId="{022B2463-7D09-4551-813A-2300ACB7D9C1}" type="presParOf" srcId="{8868C273-0845-4AB8-9E4B-5A354DDACB26}" destId="{2E4CA867-0F32-466E-97BF-DA3D2980B81C}" srcOrd="0" destOrd="0" presId="urn:microsoft.com/office/officeart/2008/layout/CircleAccentTimeline"/>
    <dgm:cxn modelId="{67D8CF44-7201-4C66-A973-DA3F184B3FAF}" type="presParOf" srcId="{8868C273-0845-4AB8-9E4B-5A354DDACB26}" destId="{125E1551-1210-482F-BCC4-EEF8C0128EDE}" srcOrd="1" destOrd="0" presId="urn:microsoft.com/office/officeart/2008/layout/CircleAccentTimeline"/>
    <dgm:cxn modelId="{07C3256F-3156-4F63-94D7-1DC1FA08CDF8}" type="presParOf" srcId="{8868C273-0845-4AB8-9E4B-5A354DDACB26}" destId="{2D9E36DA-7445-42E7-B0C3-01C383A4EF54}" srcOrd="2" destOrd="0" presId="urn:microsoft.com/office/officeart/2008/layout/CircleAccentTimeline"/>
    <dgm:cxn modelId="{1E4AD468-254E-4E8B-874F-648C9BE52F00}" type="presParOf" srcId="{2A7CCD31-88C9-4A99-83E1-A0C1BAFEA9C4}" destId="{7E21BB92-B8ED-4268-8BB5-71D731CBA9E1}" srcOrd="20" destOrd="0" presId="urn:microsoft.com/office/officeart/2008/layout/CircleAccentTimeline"/>
    <dgm:cxn modelId="{2EACC3FF-0DBE-40BB-926D-93F6072F2741}" type="presParOf" srcId="{2A7CCD31-88C9-4A99-83E1-A0C1BAFEA9C4}" destId="{78C8B4E4-78C8-4F68-9F32-FC797EC8C05F}" srcOrd="21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EAB1-26F5-4214-AAA7-4A815E7D3087}">
      <dsp:nvSpPr>
        <dsp:cNvPr id="0" name=""/>
        <dsp:cNvSpPr/>
      </dsp:nvSpPr>
      <dsp:spPr>
        <a:xfrm>
          <a:off x="613712" y="1390630"/>
          <a:ext cx="1153500" cy="1153500"/>
        </a:xfrm>
        <a:prstGeom prst="donut">
          <a:avLst>
            <a:gd name="adj" fmla="val 20000"/>
          </a:avLst>
        </a:prstGeom>
        <a:solidFill>
          <a:srgbClr val="373E4B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D5C90-539F-416F-9576-A43201517468}">
      <dsp:nvSpPr>
        <dsp:cNvPr id="0" name=""/>
        <dsp:cNvSpPr/>
      </dsp:nvSpPr>
      <dsp:spPr>
        <a:xfrm rot="17700000">
          <a:off x="1020153" y="450292"/>
          <a:ext cx="1433929" cy="6910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220" tIns="0" rIns="0" bIns="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300" kern="1200" dirty="0">
            <a:solidFill>
              <a:schemeClr val="tx1"/>
            </a:solidFill>
          </a:endParaRPr>
        </a:p>
      </dsp:txBody>
      <dsp:txXfrm>
        <a:off x="1020153" y="450292"/>
        <a:ext cx="1433929" cy="691042"/>
      </dsp:txXfrm>
    </dsp:sp>
    <dsp:sp modelId="{F3C90786-C609-474E-81C3-52F5331BF162}">
      <dsp:nvSpPr>
        <dsp:cNvPr id="0" name=""/>
        <dsp:cNvSpPr/>
      </dsp:nvSpPr>
      <dsp:spPr>
        <a:xfrm>
          <a:off x="1854098" y="1668011"/>
          <a:ext cx="598739" cy="598739"/>
        </a:xfrm>
        <a:prstGeom prst="ellipse">
          <a:avLst/>
        </a:prstGeom>
        <a:solidFill>
          <a:srgbClr val="A31F3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0700A-AFD5-43B7-ACC9-16B679CF6B4A}">
      <dsp:nvSpPr>
        <dsp:cNvPr id="0" name=""/>
        <dsp:cNvSpPr/>
      </dsp:nvSpPr>
      <dsp:spPr>
        <a:xfrm rot="17700000">
          <a:off x="1144973" y="2501362"/>
          <a:ext cx="1240416" cy="59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</a:endParaRPr>
        </a:p>
      </dsp:txBody>
      <dsp:txXfrm>
        <a:off x="1144973" y="2501362"/>
        <a:ext cx="1240416" cy="598082"/>
      </dsp:txXfrm>
    </dsp:sp>
    <dsp:sp modelId="{DC3CA443-8082-453C-A22C-39997DB0960B}">
      <dsp:nvSpPr>
        <dsp:cNvPr id="0" name=""/>
        <dsp:cNvSpPr/>
      </dsp:nvSpPr>
      <dsp:spPr>
        <a:xfrm rot="17700000">
          <a:off x="1921547" y="835317"/>
          <a:ext cx="1240416" cy="59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6E72-93AE-42F8-859C-E17F8DAA8708}">
      <dsp:nvSpPr>
        <dsp:cNvPr id="0" name=""/>
        <dsp:cNvSpPr/>
      </dsp:nvSpPr>
      <dsp:spPr>
        <a:xfrm>
          <a:off x="2539631" y="1668011"/>
          <a:ext cx="598739" cy="598739"/>
        </a:xfrm>
        <a:prstGeom prst="ellipse">
          <a:avLst/>
        </a:prstGeom>
        <a:solidFill>
          <a:schemeClr val="tx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FAA2B-0A6E-4BD1-A7A9-009AF8D5395F}">
      <dsp:nvSpPr>
        <dsp:cNvPr id="0" name=""/>
        <dsp:cNvSpPr/>
      </dsp:nvSpPr>
      <dsp:spPr>
        <a:xfrm rot="17700000">
          <a:off x="1830506" y="2501362"/>
          <a:ext cx="1240416" cy="59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</a:endParaRPr>
        </a:p>
      </dsp:txBody>
      <dsp:txXfrm>
        <a:off x="1830506" y="2501362"/>
        <a:ext cx="1240416" cy="598082"/>
      </dsp:txXfrm>
    </dsp:sp>
    <dsp:sp modelId="{21BEC02F-3641-43DA-A660-1149E33400BA}">
      <dsp:nvSpPr>
        <dsp:cNvPr id="0" name=""/>
        <dsp:cNvSpPr/>
      </dsp:nvSpPr>
      <dsp:spPr>
        <a:xfrm rot="17700000">
          <a:off x="2607080" y="835317"/>
          <a:ext cx="1240416" cy="59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6DFB9-DAF3-4897-A4CC-58B40164307C}">
      <dsp:nvSpPr>
        <dsp:cNvPr id="0" name=""/>
        <dsp:cNvSpPr/>
      </dsp:nvSpPr>
      <dsp:spPr>
        <a:xfrm>
          <a:off x="3225257" y="1390630"/>
          <a:ext cx="1153500" cy="1153500"/>
        </a:xfrm>
        <a:prstGeom prst="donut">
          <a:avLst>
            <a:gd name="adj" fmla="val 20000"/>
          </a:avLst>
        </a:prstGeom>
        <a:solidFill>
          <a:srgbClr val="373E4B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94A7E-60C8-4166-B99A-5C673A79E177}">
      <dsp:nvSpPr>
        <dsp:cNvPr id="0" name=""/>
        <dsp:cNvSpPr/>
      </dsp:nvSpPr>
      <dsp:spPr>
        <a:xfrm rot="17700000">
          <a:off x="3631698" y="450292"/>
          <a:ext cx="1433929" cy="6910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220" tIns="0" rIns="0" bIns="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300" kern="1200" dirty="0">
            <a:solidFill>
              <a:schemeClr val="tx1"/>
            </a:solidFill>
          </a:endParaRPr>
        </a:p>
      </dsp:txBody>
      <dsp:txXfrm>
        <a:off x="3631698" y="450292"/>
        <a:ext cx="1433929" cy="691042"/>
      </dsp:txXfrm>
    </dsp:sp>
    <dsp:sp modelId="{5BC96BA2-3F7D-4F30-BB60-10BF80A6A1A4}">
      <dsp:nvSpPr>
        <dsp:cNvPr id="0" name=""/>
        <dsp:cNvSpPr/>
      </dsp:nvSpPr>
      <dsp:spPr>
        <a:xfrm>
          <a:off x="4465643" y="1668011"/>
          <a:ext cx="598739" cy="598739"/>
        </a:xfrm>
        <a:prstGeom prst="ellipse">
          <a:avLst/>
        </a:prstGeom>
        <a:solidFill>
          <a:srgbClr val="A31F3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5ACCC-2141-474C-8C95-072EF98745EB}">
      <dsp:nvSpPr>
        <dsp:cNvPr id="0" name=""/>
        <dsp:cNvSpPr/>
      </dsp:nvSpPr>
      <dsp:spPr>
        <a:xfrm rot="17700000">
          <a:off x="3756517" y="2501362"/>
          <a:ext cx="1240416" cy="59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</a:endParaRPr>
        </a:p>
      </dsp:txBody>
      <dsp:txXfrm>
        <a:off x="3756517" y="2501362"/>
        <a:ext cx="1240416" cy="598082"/>
      </dsp:txXfrm>
    </dsp:sp>
    <dsp:sp modelId="{2705A24F-C529-4A96-B1AA-3CFC217734B0}">
      <dsp:nvSpPr>
        <dsp:cNvPr id="0" name=""/>
        <dsp:cNvSpPr/>
      </dsp:nvSpPr>
      <dsp:spPr>
        <a:xfrm rot="17700000">
          <a:off x="4533091" y="835317"/>
          <a:ext cx="1240416" cy="59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CA867-0F32-466E-97BF-DA3D2980B81C}">
      <dsp:nvSpPr>
        <dsp:cNvPr id="0" name=""/>
        <dsp:cNvSpPr/>
      </dsp:nvSpPr>
      <dsp:spPr>
        <a:xfrm>
          <a:off x="5151176" y="1668011"/>
          <a:ext cx="598739" cy="598739"/>
        </a:xfrm>
        <a:prstGeom prst="ellipse">
          <a:avLst/>
        </a:prstGeom>
        <a:solidFill>
          <a:schemeClr val="tx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E1551-1210-482F-BCC4-EEF8C0128EDE}">
      <dsp:nvSpPr>
        <dsp:cNvPr id="0" name=""/>
        <dsp:cNvSpPr/>
      </dsp:nvSpPr>
      <dsp:spPr>
        <a:xfrm rot="17700000">
          <a:off x="4442051" y="2501362"/>
          <a:ext cx="1240416" cy="59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</a:endParaRPr>
        </a:p>
      </dsp:txBody>
      <dsp:txXfrm>
        <a:off x="4442051" y="2501362"/>
        <a:ext cx="1240416" cy="598082"/>
      </dsp:txXfrm>
    </dsp:sp>
    <dsp:sp modelId="{2D9E36DA-7445-42E7-B0C3-01C383A4EF54}">
      <dsp:nvSpPr>
        <dsp:cNvPr id="0" name=""/>
        <dsp:cNvSpPr/>
      </dsp:nvSpPr>
      <dsp:spPr>
        <a:xfrm rot="17700000">
          <a:off x="5218625" y="835317"/>
          <a:ext cx="1240416" cy="59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2091156" y="79056"/>
          <a:ext cx="1196249" cy="1040736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900" kern="1200" dirty="0"/>
            <a:t> </a:t>
          </a:r>
          <a:endParaRPr lang="en-CA" sz="3900" kern="1200" dirty="0"/>
        </a:p>
      </dsp:txBody>
      <dsp:txXfrm rot="-5400000">
        <a:off x="2331093" y="187715"/>
        <a:ext cx="716374" cy="823419"/>
      </dsp:txXfrm>
    </dsp:sp>
    <dsp:sp modelId="{AA8196C0-A443-483A-8E14-ED00FAF03801}">
      <dsp:nvSpPr>
        <dsp:cNvPr id="0" name=""/>
        <dsp:cNvSpPr/>
      </dsp:nvSpPr>
      <dsp:spPr>
        <a:xfrm>
          <a:off x="3241231" y="240550"/>
          <a:ext cx="1335014" cy="717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400" kern="1200" dirty="0"/>
            <a:t> </a:t>
          </a:r>
          <a:endParaRPr lang="en-CA" sz="3400" kern="1200" dirty="0"/>
        </a:p>
      </dsp:txBody>
      <dsp:txXfrm>
        <a:off x="3241231" y="240550"/>
        <a:ext cx="1335014" cy="717749"/>
      </dsp:txXfrm>
    </dsp:sp>
    <dsp:sp modelId="{500A7FF5-4A0C-4872-BC31-B7E62312AE29}">
      <dsp:nvSpPr>
        <dsp:cNvPr id="0" name=""/>
        <dsp:cNvSpPr/>
      </dsp:nvSpPr>
      <dsp:spPr>
        <a:xfrm rot="5400000">
          <a:off x="967161" y="79056"/>
          <a:ext cx="1196249" cy="1040736"/>
        </a:xfrm>
        <a:prstGeom prst="hexagon">
          <a:avLst>
            <a:gd name="adj" fmla="val 25000"/>
            <a:gd name="vf" fmla="val 115470"/>
          </a:avLst>
        </a:prstGeom>
        <a:solidFill>
          <a:srgbClr val="A31F3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600" kern="1200"/>
        </a:p>
      </dsp:txBody>
      <dsp:txXfrm rot="-5400000">
        <a:off x="1207098" y="187715"/>
        <a:ext cx="716374" cy="823419"/>
      </dsp:txXfrm>
    </dsp:sp>
    <dsp:sp modelId="{24F31F2A-2CC6-4895-9FF0-C0423B70940D}">
      <dsp:nvSpPr>
        <dsp:cNvPr id="0" name=""/>
        <dsp:cNvSpPr/>
      </dsp:nvSpPr>
      <dsp:spPr>
        <a:xfrm rot="5400000">
          <a:off x="1527005" y="1094433"/>
          <a:ext cx="1196249" cy="1040736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900" kern="1200" dirty="0"/>
            <a:t> </a:t>
          </a:r>
          <a:endParaRPr lang="en-CA" sz="3900" kern="1200" dirty="0"/>
        </a:p>
      </dsp:txBody>
      <dsp:txXfrm rot="-5400000">
        <a:off x="1766942" y="1203092"/>
        <a:ext cx="716374" cy="823419"/>
      </dsp:txXfrm>
    </dsp:sp>
    <dsp:sp modelId="{996E4A34-0C3A-4AB3-9A6E-933F938C660A}">
      <dsp:nvSpPr>
        <dsp:cNvPr id="0" name=""/>
        <dsp:cNvSpPr/>
      </dsp:nvSpPr>
      <dsp:spPr>
        <a:xfrm>
          <a:off x="269747" y="1255926"/>
          <a:ext cx="1291949" cy="717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400" kern="1200" dirty="0"/>
            <a:t> </a:t>
          </a:r>
          <a:endParaRPr lang="en-CA" sz="3400" kern="1200" dirty="0"/>
        </a:p>
      </dsp:txBody>
      <dsp:txXfrm>
        <a:off x="269747" y="1255926"/>
        <a:ext cx="1291949" cy="717749"/>
      </dsp:txXfrm>
    </dsp:sp>
    <dsp:sp modelId="{6C5E8407-9B96-4DA8-9D52-77FC17D80D09}">
      <dsp:nvSpPr>
        <dsp:cNvPr id="0" name=""/>
        <dsp:cNvSpPr/>
      </dsp:nvSpPr>
      <dsp:spPr>
        <a:xfrm rot="5400000">
          <a:off x="2651001" y="1094433"/>
          <a:ext cx="1196249" cy="1040736"/>
        </a:xfrm>
        <a:prstGeom prst="hexagon">
          <a:avLst>
            <a:gd name="adj" fmla="val 25000"/>
            <a:gd name="vf" fmla="val 115470"/>
          </a:avLst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600" kern="1200"/>
        </a:p>
      </dsp:txBody>
      <dsp:txXfrm rot="-5400000">
        <a:off x="2890938" y="1203092"/>
        <a:ext cx="716374" cy="823419"/>
      </dsp:txXfrm>
    </dsp:sp>
    <dsp:sp modelId="{7D4E20AA-37E2-47A8-8707-235F6B707C50}">
      <dsp:nvSpPr>
        <dsp:cNvPr id="0" name=""/>
        <dsp:cNvSpPr/>
      </dsp:nvSpPr>
      <dsp:spPr>
        <a:xfrm rot="5400000">
          <a:off x="2091156" y="2109809"/>
          <a:ext cx="1196249" cy="1040736"/>
        </a:xfrm>
        <a:prstGeom prst="hexagon">
          <a:avLst>
            <a:gd name="adj" fmla="val 25000"/>
            <a:gd name="vf" fmla="val 115470"/>
          </a:avLst>
        </a:prstGeom>
        <a:solidFill>
          <a:srgbClr val="A31F3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900" kern="1200" dirty="0"/>
            <a:t> </a:t>
          </a:r>
          <a:endParaRPr lang="en-CA" sz="3900" kern="1200" dirty="0"/>
        </a:p>
      </dsp:txBody>
      <dsp:txXfrm rot="-5400000">
        <a:off x="2331093" y="2218468"/>
        <a:ext cx="716374" cy="823419"/>
      </dsp:txXfrm>
    </dsp:sp>
    <dsp:sp modelId="{D696DBB9-0FDA-43E8-AA8C-AFE5F4E42050}">
      <dsp:nvSpPr>
        <dsp:cNvPr id="0" name=""/>
        <dsp:cNvSpPr/>
      </dsp:nvSpPr>
      <dsp:spPr>
        <a:xfrm>
          <a:off x="3241231" y="2271303"/>
          <a:ext cx="1335014" cy="717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400" kern="1200" dirty="0"/>
            <a:t> </a:t>
          </a:r>
          <a:endParaRPr lang="en-CA" sz="3400" kern="1200" dirty="0"/>
        </a:p>
      </dsp:txBody>
      <dsp:txXfrm>
        <a:off x="3241231" y="2271303"/>
        <a:ext cx="1335014" cy="717749"/>
      </dsp:txXfrm>
    </dsp:sp>
    <dsp:sp modelId="{BD9E120E-77A3-4322-954F-B5409AE16AE3}">
      <dsp:nvSpPr>
        <dsp:cNvPr id="0" name=""/>
        <dsp:cNvSpPr/>
      </dsp:nvSpPr>
      <dsp:spPr>
        <a:xfrm rot="5400000">
          <a:off x="967161" y="2109809"/>
          <a:ext cx="1196249" cy="1040736"/>
        </a:xfrm>
        <a:prstGeom prst="hexagon">
          <a:avLst>
            <a:gd name="adj" fmla="val 25000"/>
            <a:gd name="vf" fmla="val 115470"/>
          </a:avLst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600" kern="1200"/>
        </a:p>
      </dsp:txBody>
      <dsp:txXfrm rot="-5400000">
        <a:off x="1207098" y="2218468"/>
        <a:ext cx="716374" cy="8234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EAB1-26F5-4214-AAA7-4A815E7D3087}">
      <dsp:nvSpPr>
        <dsp:cNvPr id="0" name=""/>
        <dsp:cNvSpPr/>
      </dsp:nvSpPr>
      <dsp:spPr>
        <a:xfrm>
          <a:off x="956933" y="1390630"/>
          <a:ext cx="1153500" cy="1153500"/>
        </a:xfrm>
        <a:prstGeom prst="donut">
          <a:avLst>
            <a:gd name="adj" fmla="val 20000"/>
          </a:avLst>
        </a:prstGeom>
        <a:solidFill>
          <a:srgbClr val="373E4B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D5C90-539F-416F-9576-A43201517468}">
      <dsp:nvSpPr>
        <dsp:cNvPr id="0" name=""/>
        <dsp:cNvSpPr/>
      </dsp:nvSpPr>
      <dsp:spPr>
        <a:xfrm rot="17700000">
          <a:off x="1363375" y="450292"/>
          <a:ext cx="1433929" cy="6910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220" tIns="0" rIns="0" bIns="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300" kern="1200" dirty="0">
            <a:solidFill>
              <a:schemeClr val="tx1"/>
            </a:solidFill>
          </a:endParaRPr>
        </a:p>
      </dsp:txBody>
      <dsp:txXfrm>
        <a:off x="1363375" y="450292"/>
        <a:ext cx="1433929" cy="691042"/>
      </dsp:txXfrm>
    </dsp:sp>
    <dsp:sp modelId="{F3C90786-C609-474E-81C3-52F5331BF162}">
      <dsp:nvSpPr>
        <dsp:cNvPr id="0" name=""/>
        <dsp:cNvSpPr/>
      </dsp:nvSpPr>
      <dsp:spPr>
        <a:xfrm>
          <a:off x="2197319" y="1668011"/>
          <a:ext cx="598739" cy="598739"/>
        </a:xfrm>
        <a:prstGeom prst="ellipse">
          <a:avLst/>
        </a:prstGeom>
        <a:solidFill>
          <a:srgbClr val="A31F3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0700A-AFD5-43B7-ACC9-16B679CF6B4A}">
      <dsp:nvSpPr>
        <dsp:cNvPr id="0" name=""/>
        <dsp:cNvSpPr/>
      </dsp:nvSpPr>
      <dsp:spPr>
        <a:xfrm rot="17700000">
          <a:off x="1488194" y="2501362"/>
          <a:ext cx="1240416" cy="59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</a:endParaRPr>
        </a:p>
      </dsp:txBody>
      <dsp:txXfrm>
        <a:off x="1488194" y="2501362"/>
        <a:ext cx="1240416" cy="598082"/>
      </dsp:txXfrm>
    </dsp:sp>
    <dsp:sp modelId="{DC3CA443-8082-453C-A22C-39997DB0960B}">
      <dsp:nvSpPr>
        <dsp:cNvPr id="0" name=""/>
        <dsp:cNvSpPr/>
      </dsp:nvSpPr>
      <dsp:spPr>
        <a:xfrm rot="17700000">
          <a:off x="2264768" y="835317"/>
          <a:ext cx="1240416" cy="59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6E72-93AE-42F8-859C-E17F8DAA8708}">
      <dsp:nvSpPr>
        <dsp:cNvPr id="0" name=""/>
        <dsp:cNvSpPr/>
      </dsp:nvSpPr>
      <dsp:spPr>
        <a:xfrm>
          <a:off x="2882853" y="1668011"/>
          <a:ext cx="598739" cy="598739"/>
        </a:xfrm>
        <a:prstGeom prst="ellipse">
          <a:avLst/>
        </a:prstGeom>
        <a:solidFill>
          <a:srgbClr val="373E4B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FAA2B-0A6E-4BD1-A7A9-009AF8D5395F}">
      <dsp:nvSpPr>
        <dsp:cNvPr id="0" name=""/>
        <dsp:cNvSpPr/>
      </dsp:nvSpPr>
      <dsp:spPr>
        <a:xfrm rot="17700000">
          <a:off x="2173727" y="2501362"/>
          <a:ext cx="1240416" cy="59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</a:endParaRPr>
        </a:p>
      </dsp:txBody>
      <dsp:txXfrm>
        <a:off x="2173727" y="2501362"/>
        <a:ext cx="1240416" cy="598082"/>
      </dsp:txXfrm>
    </dsp:sp>
    <dsp:sp modelId="{21BEC02F-3641-43DA-A660-1149E33400BA}">
      <dsp:nvSpPr>
        <dsp:cNvPr id="0" name=""/>
        <dsp:cNvSpPr/>
      </dsp:nvSpPr>
      <dsp:spPr>
        <a:xfrm rot="17700000">
          <a:off x="2950301" y="835317"/>
          <a:ext cx="1240416" cy="59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6DFB9-DAF3-4897-A4CC-58B40164307C}">
      <dsp:nvSpPr>
        <dsp:cNvPr id="0" name=""/>
        <dsp:cNvSpPr/>
      </dsp:nvSpPr>
      <dsp:spPr>
        <a:xfrm>
          <a:off x="3568478" y="1390630"/>
          <a:ext cx="1153500" cy="1153500"/>
        </a:xfrm>
        <a:prstGeom prst="donut">
          <a:avLst>
            <a:gd name="adj" fmla="val 20000"/>
          </a:avLst>
        </a:prstGeom>
        <a:solidFill>
          <a:srgbClr val="373E4B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94A7E-60C8-4166-B99A-5C673A79E177}">
      <dsp:nvSpPr>
        <dsp:cNvPr id="0" name=""/>
        <dsp:cNvSpPr/>
      </dsp:nvSpPr>
      <dsp:spPr>
        <a:xfrm rot="17700000">
          <a:off x="3974919" y="450292"/>
          <a:ext cx="1433929" cy="6910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220" tIns="0" rIns="0" bIns="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300" kern="1200" dirty="0">
            <a:solidFill>
              <a:schemeClr val="tx1"/>
            </a:solidFill>
          </a:endParaRPr>
        </a:p>
      </dsp:txBody>
      <dsp:txXfrm>
        <a:off x="3974919" y="450292"/>
        <a:ext cx="1433929" cy="691042"/>
      </dsp:txXfrm>
    </dsp:sp>
    <dsp:sp modelId="{5BC96BA2-3F7D-4F30-BB60-10BF80A6A1A4}">
      <dsp:nvSpPr>
        <dsp:cNvPr id="0" name=""/>
        <dsp:cNvSpPr/>
      </dsp:nvSpPr>
      <dsp:spPr>
        <a:xfrm>
          <a:off x="4808864" y="1668011"/>
          <a:ext cx="598739" cy="598739"/>
        </a:xfrm>
        <a:prstGeom prst="ellipse">
          <a:avLst/>
        </a:prstGeom>
        <a:solidFill>
          <a:srgbClr val="A31F3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5ACCC-2141-474C-8C95-072EF98745EB}">
      <dsp:nvSpPr>
        <dsp:cNvPr id="0" name=""/>
        <dsp:cNvSpPr/>
      </dsp:nvSpPr>
      <dsp:spPr>
        <a:xfrm rot="17700000">
          <a:off x="4099739" y="2501362"/>
          <a:ext cx="1240416" cy="59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</a:endParaRPr>
        </a:p>
      </dsp:txBody>
      <dsp:txXfrm>
        <a:off x="4099739" y="2501362"/>
        <a:ext cx="1240416" cy="598082"/>
      </dsp:txXfrm>
    </dsp:sp>
    <dsp:sp modelId="{2705A24F-C529-4A96-B1AA-3CFC217734B0}">
      <dsp:nvSpPr>
        <dsp:cNvPr id="0" name=""/>
        <dsp:cNvSpPr/>
      </dsp:nvSpPr>
      <dsp:spPr>
        <a:xfrm rot="17700000">
          <a:off x="4876313" y="835317"/>
          <a:ext cx="1240416" cy="59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CA867-0F32-466E-97BF-DA3D2980B81C}">
      <dsp:nvSpPr>
        <dsp:cNvPr id="0" name=""/>
        <dsp:cNvSpPr/>
      </dsp:nvSpPr>
      <dsp:spPr>
        <a:xfrm>
          <a:off x="5494397" y="1668011"/>
          <a:ext cx="598739" cy="598739"/>
        </a:xfrm>
        <a:prstGeom prst="ellipse">
          <a:avLst/>
        </a:prstGeom>
        <a:solidFill>
          <a:srgbClr val="373E4B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E1551-1210-482F-BCC4-EEF8C0128EDE}">
      <dsp:nvSpPr>
        <dsp:cNvPr id="0" name=""/>
        <dsp:cNvSpPr/>
      </dsp:nvSpPr>
      <dsp:spPr>
        <a:xfrm rot="17700000">
          <a:off x="4785272" y="2501362"/>
          <a:ext cx="1240416" cy="59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</a:endParaRPr>
        </a:p>
      </dsp:txBody>
      <dsp:txXfrm>
        <a:off x="4785272" y="2501362"/>
        <a:ext cx="1240416" cy="598082"/>
      </dsp:txXfrm>
    </dsp:sp>
    <dsp:sp modelId="{2D9E36DA-7445-42E7-B0C3-01C383A4EF54}">
      <dsp:nvSpPr>
        <dsp:cNvPr id="0" name=""/>
        <dsp:cNvSpPr/>
      </dsp:nvSpPr>
      <dsp:spPr>
        <a:xfrm rot="17700000">
          <a:off x="5561846" y="835317"/>
          <a:ext cx="1240416" cy="598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5A61BA-041D-7673-99BD-0238B1787F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18B854-FD52-5ECE-30CC-561937CA01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B7D580-5112-4997-BD62-77C40B1FA253}" type="datetimeFigureOut">
              <a:rPr lang="fr-CA" smtClean="0"/>
              <a:t>2026-04-13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6C41FE-AA8D-A90B-5D06-DB5CD43B0B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E82EA5-DD1A-3EB1-B395-7FA33263EE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6E94A-F95D-484E-8371-C9FDAC7700F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115204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505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37709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7098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380BD00-7282-AC81-F186-74319EE823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t="13823" r="57018"/>
          <a:stretch/>
        </p:blipFill>
        <p:spPr>
          <a:xfrm>
            <a:off x="-203211" y="1"/>
            <a:ext cx="17577620" cy="51206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3E24B1F-B846-9F82-229B-408B672BF8A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741035" y="1344706"/>
            <a:ext cx="8713692" cy="2904564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chart" Target="../charts/chart2.xml"/><Relationship Id="rId7" Type="http://schemas.openxmlformats.org/officeDocument/2006/relationships/diagramColors" Target="../diagrams/colors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2">
            <a:extLst>
              <a:ext uri="{FF2B5EF4-FFF2-40B4-BE49-F238E27FC236}">
                <a16:creationId xmlns:a16="http://schemas.microsoft.com/office/drawing/2014/main" id="{5FD1F8B8-7769-46CD-BAD1-3A68ECE09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098" y="8089165"/>
            <a:ext cx="6642556" cy="7261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t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Write the Poster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5332" b="1" dirty="0" err="1">
                <a:solidFill>
                  <a:srgbClr val="A31F34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endParaRPr lang="en-AU" sz="5332" dirty="0">
              <a:solidFill>
                <a:srgbClr val="C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Box 40">
            <a:extLst>
              <a:ext uri="{FF2B5EF4-FFF2-40B4-BE49-F238E27FC236}">
                <a16:creationId xmlns:a16="http://schemas.microsoft.com/office/drawing/2014/main" id="{30CA1818-D60E-4F2E-A487-D364B0CAB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190" y="15315245"/>
            <a:ext cx="7031926" cy="377228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t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213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213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213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213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Bef>
                <a:spcPct val="20000"/>
              </a:spcBef>
            </a:pPr>
            <a:endParaRPr lang="pt-PT" sz="2131" b="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Bef>
                <a:spcPct val="20000"/>
              </a:spcBef>
            </a:pPr>
            <a:endParaRPr lang="en-AU" sz="213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6" name="Rectangle 24">
            <a:extLst>
              <a:ext uri="{FF2B5EF4-FFF2-40B4-BE49-F238E27FC236}">
                <a16:creationId xmlns:a16="http://schemas.microsoft.com/office/drawing/2014/main" id="{74D3DBE3-1E92-4372-8790-4B755C5B8E43}"/>
              </a:ext>
            </a:extLst>
          </p:cNvPr>
          <p:cNvSpPr/>
          <p:nvPr/>
        </p:nvSpPr>
        <p:spPr>
          <a:xfrm>
            <a:off x="25229652" y="2220044"/>
            <a:ext cx="8289258" cy="7085320"/>
          </a:xfrm>
          <a:prstGeom prst="rect">
            <a:avLst/>
          </a:prstGeom>
          <a:noFill/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5" tIns="120005" rIns="120005" bIns="120005">
            <a:noAutofit/>
          </a:bodyPr>
          <a:lstStyle/>
          <a:p>
            <a:pPr algn="just" defTabSz="1919795">
              <a:spcBef>
                <a:spcPts val="1110"/>
              </a:spcBef>
              <a:defRPr/>
            </a:pPr>
            <a:r>
              <a:rPr lang="fr-CA" sz="2668" b="1" dirty="0">
                <a:solidFill>
                  <a:srgbClr val="373E4B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METHOD</a:t>
            </a:r>
            <a:endParaRPr lang="en-CA" altLang="en-US" sz="2668" dirty="0">
              <a:ln w="0"/>
              <a:solidFill>
                <a:srgbClr val="373E4B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just" defTabSz="1919795">
              <a:spcBef>
                <a:spcPts val="1110"/>
              </a:spcBef>
              <a:defRPr/>
            </a:pPr>
            <a:r>
              <a:rPr lang="en-CA" altLang="en-US" sz="2131" dirty="0">
                <a:ln w="0"/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Copy and paste your text content here, adjusting the font size to fit into the textbox.  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4EF3D52-6155-45C5-8324-91701626DF2C}"/>
              </a:ext>
            </a:extLst>
          </p:cNvPr>
          <p:cNvSpPr/>
          <p:nvPr/>
        </p:nvSpPr>
        <p:spPr>
          <a:xfrm>
            <a:off x="8151681" y="2220044"/>
            <a:ext cx="8550672" cy="7085320"/>
          </a:xfrm>
          <a:prstGeom prst="rect">
            <a:avLst/>
          </a:prstGeom>
          <a:noFill/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5" tIns="120005" rIns="120005" bIns="120005">
            <a:normAutofit/>
          </a:bodyPr>
          <a:lstStyle/>
          <a:p>
            <a:pPr algn="just" defTabSz="2879329">
              <a:spcBef>
                <a:spcPts val="1663"/>
              </a:spcBef>
              <a:defRPr/>
            </a:pPr>
            <a:r>
              <a:rPr lang="fr-CA" sz="2668" b="1" dirty="0">
                <a:solidFill>
                  <a:srgbClr val="373E4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INTRODUCTION</a:t>
            </a:r>
            <a:endParaRPr lang="en-CA" altLang="en-US" sz="2668" b="1" dirty="0">
              <a:ln w="0"/>
              <a:solidFill>
                <a:srgbClr val="373E4B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634632" eaLnBrk="0" hangingPunct="0">
              <a:spcBef>
                <a:spcPct val="50000"/>
              </a:spcBef>
            </a:pPr>
            <a:r>
              <a:rPr lang="en-CA" sz="2131" dirty="0">
                <a:solidFill>
                  <a:schemeClr val="tx1"/>
                </a:solidFill>
                <a:ea typeface="Tahoma" panose="020B0604030504040204" pitchFamily="34" charset="0"/>
                <a:cs typeface="Arial" panose="020B0604020202020204" pitchFamily="34" charset="0"/>
              </a:rPr>
              <a:t>You may edit the size of the font, the sections distribution and the color scheme if wanted. All modifications concerning the background/title display are to be done at a Master Slide level.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B9A1045-6AFE-44DD-BCE5-5334EC7F3EB2}"/>
              </a:ext>
            </a:extLst>
          </p:cNvPr>
          <p:cNvSpPr/>
          <p:nvPr/>
        </p:nvSpPr>
        <p:spPr>
          <a:xfrm>
            <a:off x="16924714" y="2220045"/>
            <a:ext cx="8068367" cy="7085320"/>
          </a:xfrm>
          <a:prstGeom prst="rect">
            <a:avLst/>
          </a:prstGeom>
          <a:noFill/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5" tIns="120005" rIns="120005" bIns="120005">
            <a:noAutofit/>
          </a:bodyPr>
          <a:lstStyle/>
          <a:p>
            <a:pPr algn="just" defTabSz="1919795">
              <a:spcBef>
                <a:spcPts val="1110"/>
              </a:spcBef>
              <a:defRPr/>
            </a:pPr>
            <a:r>
              <a:rPr lang="fr-CA" altLang="en-US" sz="2668" b="1" dirty="0">
                <a:ln w="0"/>
                <a:solidFill>
                  <a:srgbClr val="373E4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GOAL</a:t>
            </a:r>
            <a:endParaRPr lang="en-CA" altLang="en-US" sz="2131" dirty="0">
              <a:ln w="0"/>
              <a:solidFill>
                <a:srgbClr val="373E4B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 defTabSz="1919795">
              <a:spcBef>
                <a:spcPts val="1110"/>
              </a:spcBef>
              <a:defRPr/>
            </a:pPr>
            <a:r>
              <a:rPr lang="en-CA" altLang="en-US" sz="2131" dirty="0">
                <a:ln w="0"/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51" name="Rectangle 24">
            <a:extLst>
              <a:ext uri="{FF2B5EF4-FFF2-40B4-BE49-F238E27FC236}">
                <a16:creationId xmlns:a16="http://schemas.microsoft.com/office/drawing/2014/main" id="{79EC8F42-8DBF-4964-B625-0D140D257F6F}"/>
              </a:ext>
            </a:extLst>
          </p:cNvPr>
          <p:cNvSpPr/>
          <p:nvPr/>
        </p:nvSpPr>
        <p:spPr>
          <a:xfrm>
            <a:off x="8205732" y="9711379"/>
            <a:ext cx="25183847" cy="15407727"/>
          </a:xfrm>
          <a:prstGeom prst="rect">
            <a:avLst/>
          </a:prstGeom>
          <a:noFill/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5" tIns="120005" rIns="120005" bIns="120005">
            <a:noAutofit/>
          </a:bodyPr>
          <a:lstStyle/>
          <a:p>
            <a:pPr algn="just" defTabSz="2879329">
              <a:spcBef>
                <a:spcPts val="1663"/>
              </a:spcBef>
              <a:defRPr/>
            </a:pPr>
            <a:r>
              <a:rPr lang="fr-CA" sz="2668" b="1" dirty="0">
                <a:solidFill>
                  <a:srgbClr val="373E4B"/>
                </a:solidFill>
                <a:latin typeface="Montserrat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RESULTS</a:t>
            </a:r>
            <a:endParaRPr lang="en-CA" altLang="en-US" sz="2668" dirty="0">
              <a:ln w="0"/>
              <a:solidFill>
                <a:srgbClr val="373E4B"/>
              </a:solidFill>
              <a:latin typeface="Montserrat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 Box 14">
            <a:extLst>
              <a:ext uri="{FF2B5EF4-FFF2-40B4-BE49-F238E27FC236}">
                <a16:creationId xmlns:a16="http://schemas.microsoft.com/office/drawing/2014/main" id="{41D60501-3FC4-DE69-072A-6DDA8651B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1679" y="10340917"/>
            <a:ext cx="7524888" cy="37689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185237" tIns="27269" rIns="185237" bIns="2726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131" b="1" dirty="0">
                <a:ea typeface="Open Sans" panose="020B0606030504020204" pitchFamily="34" charset="0"/>
                <a:cs typeface="Open Sans" panose="020B0606030504020204" pitchFamily="34" charset="0"/>
              </a:rPr>
              <a:t>Importing / inserting files: </a:t>
            </a:r>
            <a:r>
              <a:rPr lang="en-CA" sz="2131" dirty="0">
                <a:ea typeface="Open Sans" panose="020B0606030504020204" pitchFamily="34" charset="0"/>
                <a:cs typeface="Open Sans" panose="020B0606030504020204" pitchFamily="34" charset="0"/>
              </a:rPr>
              <a:t>Images such as photographs, graphs, diagrams, logos, </a:t>
            </a:r>
            <a:r>
              <a:rPr lang="en-CA" sz="2131" dirty="0" err="1">
                <a:ea typeface="Open Sans" panose="020B0606030504020204" pitchFamily="34" charset="0"/>
                <a:cs typeface="Open Sans" panose="020B0606030504020204" pitchFamily="34" charset="0"/>
              </a:rPr>
              <a:t>etc</a:t>
            </a:r>
            <a:r>
              <a:rPr lang="en-CA" sz="2131" dirty="0">
                <a:ea typeface="Open Sans" panose="020B0606030504020204" pitchFamily="34" charset="0"/>
                <a:cs typeface="Open Sans" panose="020B0606030504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2131" b="1" dirty="0">
                <a:ea typeface="Open Sans" panose="020B0606030504020204" pitchFamily="34" charset="0"/>
                <a:cs typeface="Open Sans" panose="020B0606030504020204" pitchFamily="34" charset="0"/>
              </a:rPr>
              <a:t>To insert images, go through the menus as follows</a:t>
            </a:r>
            <a:r>
              <a:rPr lang="en-CA" sz="2131" dirty="0">
                <a:ea typeface="Open Sans" panose="020B0606030504020204" pitchFamily="34" charset="0"/>
                <a:cs typeface="Open Sans" panose="020B0606030504020204" pitchFamily="34" charset="0"/>
              </a:rPr>
              <a:t>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2131" dirty="0">
                <a:ea typeface="Open Sans" panose="020B0606030504020204" pitchFamily="34" charset="0"/>
                <a:cs typeface="Open Sans" panose="020B0606030504020204" pitchFamily="34" charset="0"/>
              </a:rPr>
              <a:t>Be aware of the image size you are importing. </a:t>
            </a:r>
            <a:endParaRPr lang="en-AU" sz="2131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70B492-2AE7-48B0-38C4-2A72C7DF8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0475" y="10051008"/>
            <a:ext cx="4331953" cy="3768921"/>
          </a:xfrm>
          <a:prstGeom prst="rect">
            <a:avLst/>
          </a:prstGeom>
          <a:solidFill>
            <a:srgbClr val="A31F34">
              <a:alpha val="1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298621" tIns="149310" rIns="298621" bIns="14931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6606">
              <a:latin typeface="Montserrat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 Box 16">
            <a:extLst>
              <a:ext uri="{FF2B5EF4-FFF2-40B4-BE49-F238E27FC236}">
                <a16:creationId xmlns:a16="http://schemas.microsoft.com/office/drawing/2014/main" id="{62D5852E-8801-BB6C-B695-E1F5FF31E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30475" y="14046804"/>
            <a:ext cx="4331953" cy="2036160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sz="2131" dirty="0">
                <a:ea typeface="Open Sans" panose="020B0606030504020204" pitchFamily="34" charset="0"/>
                <a:cs typeface="Open Sans" panose="020B0606030504020204" pitchFamily="34" charset="0"/>
              </a:rPr>
              <a:t>The recommended font is Arial no smaller than 15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15371399-C818-87AA-AC75-744CE77EC9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8842472"/>
              </p:ext>
            </p:extLst>
          </p:nvPr>
        </p:nvGraphicFramePr>
        <p:xfrm>
          <a:off x="16787466" y="16271384"/>
          <a:ext cx="6985680" cy="3488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E5B5C73-0CFE-037D-0A4E-CEB1CA2056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185324"/>
              </p:ext>
            </p:extLst>
          </p:nvPr>
        </p:nvGraphicFramePr>
        <p:xfrm>
          <a:off x="8421278" y="18011989"/>
          <a:ext cx="6985690" cy="676327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97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7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71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71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27212"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7212"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7212"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7212"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7212"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27212"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tc>
                  <a:txBody>
                    <a:bodyPr/>
                    <a:lstStyle/>
                    <a:p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marL="52279" marR="52279" marT="26139" marB="2613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0E5337E8-7E5B-44F5-7665-E2DC01999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04335" y="10051008"/>
            <a:ext cx="4331953" cy="3768921"/>
          </a:xfrm>
          <a:prstGeom prst="rect">
            <a:avLst/>
          </a:prstGeom>
          <a:solidFill>
            <a:srgbClr val="A31F34">
              <a:alpha val="1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298621" tIns="149310" rIns="298621" bIns="14931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6606">
              <a:latin typeface="Montserrat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 Box 16">
            <a:extLst>
              <a:ext uri="{FF2B5EF4-FFF2-40B4-BE49-F238E27FC236}">
                <a16:creationId xmlns:a16="http://schemas.microsoft.com/office/drawing/2014/main" id="{19CB78E6-7C40-6483-E89D-9DD54E5BD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6518" y="14046804"/>
            <a:ext cx="4331953" cy="2036160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sz="2131" dirty="0">
                <a:ea typeface="Open Sans" panose="020B0606030504020204" pitchFamily="34" charset="0"/>
                <a:cs typeface="Open Sans" panose="020B0606030504020204" pitchFamily="34" charset="0"/>
              </a:rPr>
              <a:t>The recommended font is Arial no smaller than 15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285F07A5-12AD-15A0-1270-8139D641E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0616" y="15231960"/>
            <a:ext cx="7524888" cy="181997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185237" tIns="27269" rIns="185237" bIns="2726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131" b="1" dirty="0">
                <a:ea typeface="Open Sans" panose="020B0606030504020204" pitchFamily="34" charset="0"/>
                <a:cs typeface="Open Sans" panose="020B0606030504020204" pitchFamily="34" charset="0"/>
              </a:rPr>
              <a:t>Notes about graphs: </a:t>
            </a:r>
            <a:r>
              <a:rPr lang="en-CA" sz="2131" dirty="0">
                <a:ea typeface="Open Sans" panose="020B0606030504020204" pitchFamily="34" charset="0"/>
                <a:cs typeface="Open Sans" panose="020B0606030504020204" pitchFamily="34" charset="0"/>
              </a:rPr>
              <a:t>For simple graphs use Microsoft Excel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131" dirty="0">
                <a:ea typeface="Open Sans" panose="020B0606030504020204" pitchFamily="34" charset="0"/>
                <a:cs typeface="Open Sans" panose="020B0606030504020204" pitchFamily="34" charset="0"/>
              </a:rPr>
              <a:t>Graphs created in a scientific graphing program (e.g.. Sigma Plot, Prism, SPSS, Statistics) should be saved as JPEG or TIFF. </a:t>
            </a:r>
          </a:p>
          <a:p>
            <a:pPr>
              <a:spcBef>
                <a:spcPct val="50000"/>
              </a:spcBef>
            </a:pPr>
            <a:endParaRPr lang="en-AU" sz="2131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2C4237E-A676-BFF2-E31D-1001152C3A78}"/>
              </a:ext>
            </a:extLst>
          </p:cNvPr>
          <p:cNvSpPr/>
          <p:nvPr/>
        </p:nvSpPr>
        <p:spPr>
          <a:xfrm>
            <a:off x="256898" y="18063774"/>
            <a:ext cx="6721756" cy="3443613"/>
          </a:xfrm>
          <a:prstGeom prst="rect">
            <a:avLst/>
          </a:prstGeom>
          <a:noFill/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5" tIns="120005" rIns="120005" bIns="120005">
            <a:noAutofit/>
          </a:bodyPr>
          <a:lstStyle/>
          <a:p>
            <a:pPr algn="just" defTabSz="1919795">
              <a:spcBef>
                <a:spcPts val="1110"/>
              </a:spcBef>
              <a:defRPr/>
            </a:pPr>
            <a:r>
              <a:rPr lang="fr-CA" sz="2668" b="1" dirty="0">
                <a:solidFill>
                  <a:srgbClr val="A31F34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CONTACT INFORMATION</a:t>
            </a:r>
            <a:endParaRPr lang="en-CA" altLang="en-US" sz="2668" dirty="0">
              <a:ln w="0"/>
              <a:solidFill>
                <a:srgbClr val="A31F34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1919795">
              <a:spcBef>
                <a:spcPts val="1110"/>
              </a:spcBef>
              <a:defRPr/>
            </a:pPr>
            <a:r>
              <a:rPr lang="en-US" sz="213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Just highlight this text and replace with your own text.</a:t>
            </a:r>
            <a:endParaRPr lang="en-CA" altLang="en-US" sz="2131" dirty="0">
              <a:ln w="0"/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3BDB508-3CF8-1D36-9694-DF3A4BA17AB7}"/>
              </a:ext>
            </a:extLst>
          </p:cNvPr>
          <p:cNvSpPr/>
          <p:nvPr/>
        </p:nvSpPr>
        <p:spPr>
          <a:xfrm>
            <a:off x="8120616" y="44219728"/>
            <a:ext cx="25398294" cy="6172482"/>
          </a:xfrm>
          <a:prstGeom prst="rect">
            <a:avLst/>
          </a:prstGeom>
          <a:noFill/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5" tIns="120005" rIns="120005" bIns="120005">
            <a:noAutofit/>
          </a:bodyPr>
          <a:lstStyle/>
          <a:p>
            <a:pPr algn="just" defTabSz="1919795">
              <a:spcBef>
                <a:spcPts val="1110"/>
              </a:spcBef>
              <a:defRPr/>
            </a:pPr>
            <a:r>
              <a:rPr lang="fr-CA" sz="2668" b="1" dirty="0">
                <a:solidFill>
                  <a:srgbClr val="373E4B"/>
                </a:solidFill>
                <a:latin typeface=""/>
                <a:ea typeface="Open Sans" panose="020B0606030504020204" pitchFamily="34" charset="0"/>
                <a:cs typeface="Open Sans" panose="020B0606030504020204" pitchFamily="34" charset="0"/>
              </a:rPr>
              <a:t>CONCLUSIONS</a:t>
            </a:r>
            <a:endParaRPr lang="en-CA" altLang="en-US" sz="2668" dirty="0">
              <a:ln w="0"/>
              <a:solidFill>
                <a:srgbClr val="373E4B"/>
              </a:solidFill>
              <a:latin typeface="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 defTabSz="1919795">
              <a:spcBef>
                <a:spcPts val="1110"/>
              </a:spcBef>
              <a:defRPr/>
            </a:pPr>
            <a:r>
              <a:rPr lang="en-CA" altLang="en-US" sz="2131" dirty="0">
                <a:ln w="0"/>
                <a:solidFill>
                  <a:schemeClr val="tx1"/>
                </a:solidFill>
                <a:latin typeface=""/>
                <a:ea typeface="Open Sans" panose="020B0606030504020204" pitchFamily="34" charset="0"/>
                <a:cs typeface="Open Sans" panose="020B0606030504020204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671C40-2410-5D87-1280-B98C8035344D}"/>
              </a:ext>
            </a:extLst>
          </p:cNvPr>
          <p:cNvSpPr/>
          <p:nvPr/>
        </p:nvSpPr>
        <p:spPr>
          <a:xfrm>
            <a:off x="8174669" y="25620949"/>
            <a:ext cx="25009150" cy="11277779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24" tIns="480024" rIns="480024" bIns="480024" rtlCol="0" anchor="ctr"/>
          <a:lstStyle/>
          <a:p>
            <a:pPr algn="ctr"/>
            <a:r>
              <a:rPr lang="en-CA" sz="4401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						</a:t>
            </a:r>
          </a:p>
          <a:p>
            <a:pPr algn="ctr"/>
            <a:endParaRPr lang="en-CA" sz="440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440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440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440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CA" sz="4401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Use this space to enter </a:t>
            </a:r>
            <a:r>
              <a:rPr lang="en-CA" sz="4401" b="1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key CLD or result</a:t>
            </a:r>
            <a:r>
              <a:rPr lang="en-CA" sz="4401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A short summary to allow viewers to learn about your research</a:t>
            </a:r>
            <a:endParaRPr lang="en-CA" sz="4401" b="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BCE419-D8EE-F4A4-ECCD-8680521F26B9}"/>
              </a:ext>
            </a:extLst>
          </p:cNvPr>
          <p:cNvSpPr/>
          <p:nvPr/>
        </p:nvSpPr>
        <p:spPr>
          <a:xfrm>
            <a:off x="8205731" y="25525120"/>
            <a:ext cx="25313179" cy="17559256"/>
          </a:xfrm>
          <a:prstGeom prst="rect">
            <a:avLst/>
          </a:prstGeom>
          <a:noFill/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5" tIns="120005" rIns="120005" bIns="120005">
            <a:normAutofit/>
          </a:bodyPr>
          <a:lstStyle/>
          <a:p>
            <a:pPr algn="just" defTabSz="2879329">
              <a:spcBef>
                <a:spcPts val="1663"/>
              </a:spcBef>
              <a:defRPr/>
            </a:pPr>
            <a:endParaRPr lang="en-CA" altLang="en-US" sz="2131" dirty="0">
              <a:ln w="0"/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C81D3A-CC4B-4F29-A6B0-36C9E99D77B7}"/>
              </a:ext>
            </a:extLst>
          </p:cNvPr>
          <p:cNvSpPr/>
          <p:nvPr/>
        </p:nvSpPr>
        <p:spPr>
          <a:xfrm>
            <a:off x="296498" y="22104089"/>
            <a:ext cx="6721756" cy="2116809"/>
          </a:xfrm>
          <a:prstGeom prst="rect">
            <a:avLst/>
          </a:prstGeom>
          <a:noFill/>
          <a:ln>
            <a:solidFill>
              <a:srgbClr val="A31F3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5" tIns="120005" rIns="120005" bIns="120005">
            <a:noAutofit/>
          </a:bodyPr>
          <a:lstStyle/>
          <a:p>
            <a:pPr algn="just" defTabSz="1919795">
              <a:spcBef>
                <a:spcPts val="1110"/>
              </a:spcBef>
              <a:defRPr/>
            </a:pPr>
            <a:r>
              <a:rPr lang="pt-PT" sz="2668" b="1" dirty="0">
                <a:solidFill>
                  <a:srgbClr val="A31F34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AFFILIATION LOGO</a:t>
            </a:r>
            <a:endParaRPr lang="en-CA" altLang="en-US" sz="2668" dirty="0">
              <a:ln w="0"/>
              <a:solidFill>
                <a:srgbClr val="A31F34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1919795">
              <a:spcBef>
                <a:spcPts val="1110"/>
              </a:spcBef>
              <a:defRPr/>
            </a:pPr>
            <a:r>
              <a:rPr lang="en-US" altLang="en-US" sz="2131" dirty="0">
                <a:ln w="0"/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Delete placeholder rectangle </a:t>
            </a:r>
            <a:endParaRPr lang="en-CA" altLang="en-US" sz="2131" dirty="0">
              <a:ln w="0"/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Box 16">
            <a:extLst>
              <a:ext uri="{FF2B5EF4-FFF2-40B4-BE49-F238E27FC236}">
                <a16:creationId xmlns:a16="http://schemas.microsoft.com/office/drawing/2014/main" id="{14F704AF-519B-4703-3DE9-E4870DDF5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29652" y="10110580"/>
            <a:ext cx="7954167" cy="5239683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sz="2131" dirty="0">
                <a:ea typeface="Open Sans" panose="020B0606030504020204" pitchFamily="34" charset="0"/>
                <a:cs typeface="Open Sans" panose="020B0606030504020204" pitchFamily="34" charset="0"/>
              </a:rPr>
              <a:t>The recommended font for captions is </a:t>
            </a: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Arial</a:t>
            </a:r>
            <a:r>
              <a:rPr lang="en-CA" sz="2131" dirty="0">
                <a:ea typeface="Open Sans" panose="020B0606030504020204" pitchFamily="34" charset="0"/>
                <a:cs typeface="Open Sans" panose="020B0606030504020204" pitchFamily="34" charset="0"/>
              </a:rPr>
              <a:t>, no smaller than 15 pt. Left aligned if it refers to a figure on its left. Start the captions right at the top edge of the picture (graph or photo).</a:t>
            </a:r>
          </a:p>
        </p:txBody>
      </p:sp>
      <p:pic>
        <p:nvPicPr>
          <p:cNvPr id="2050" name="Picture 2" descr="Overview: Causal Loop Diagrams (CLDs)">
            <a:extLst>
              <a:ext uri="{FF2B5EF4-FFF2-40B4-BE49-F238E27FC236}">
                <a16:creationId xmlns:a16="http://schemas.microsoft.com/office/drawing/2014/main" id="{A22AA601-FF0E-B102-3D6D-19169FA08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7165" y="26158472"/>
            <a:ext cx="18207497" cy="5520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A8ABFC13-0780-A5C4-5182-7D4C666B8FCC}"/>
              </a:ext>
            </a:extLst>
          </p:cNvPr>
          <p:cNvSpPr/>
          <p:nvPr/>
        </p:nvSpPr>
        <p:spPr>
          <a:xfrm rot="19458990">
            <a:off x="10530270" y="26687350"/>
            <a:ext cx="2364751" cy="64620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1919795">
              <a:defRPr/>
            </a:pPr>
            <a:r>
              <a:rPr lang="en-US" sz="3599" dirty="0">
                <a:ln w="0"/>
                <a:solidFill>
                  <a:srgbClr val="373E4B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69525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24">
            <a:extLst>
              <a:ext uri="{FF2B5EF4-FFF2-40B4-BE49-F238E27FC236}">
                <a16:creationId xmlns:a16="http://schemas.microsoft.com/office/drawing/2014/main" id="{5A130EE6-745A-4A25-A0B0-8C36A3819CF8}"/>
              </a:ext>
            </a:extLst>
          </p:cNvPr>
          <p:cNvSpPr/>
          <p:nvPr/>
        </p:nvSpPr>
        <p:spPr>
          <a:xfrm>
            <a:off x="18957111" y="35057065"/>
            <a:ext cx="14530153" cy="8360735"/>
          </a:xfrm>
          <a:prstGeom prst="rect">
            <a:avLst/>
          </a:prstGeom>
          <a:solidFill>
            <a:srgbClr val="FFFFFF"/>
          </a:solidFill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 defTabSz="2879329">
              <a:spcBef>
                <a:spcPts val="1663"/>
              </a:spcBef>
              <a:defRPr/>
            </a:pPr>
            <a:r>
              <a:rPr lang="fr-CA" altLang="en-US" sz="2131" dirty="0">
                <a:ln w="0"/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Graph 1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B56C2C5-37EF-46F6-972A-886B8DE92085}"/>
              </a:ext>
            </a:extLst>
          </p:cNvPr>
          <p:cNvSpPr/>
          <p:nvPr/>
        </p:nvSpPr>
        <p:spPr>
          <a:xfrm>
            <a:off x="8371860" y="44253953"/>
            <a:ext cx="25093199" cy="5305467"/>
          </a:xfrm>
          <a:prstGeom prst="rect">
            <a:avLst/>
          </a:prstGeom>
          <a:solidFill>
            <a:srgbClr val="FFFFFF"/>
          </a:solidFill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1919795">
              <a:spcBef>
                <a:spcPts val="1110"/>
              </a:spcBef>
              <a:defRPr/>
            </a:pPr>
            <a:r>
              <a:rPr lang="en-CA" altLang="en-US" sz="2131" dirty="0">
                <a:ln w="0"/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4" name="Rounded Rectangle 15">
            <a:extLst>
              <a:ext uri="{FF2B5EF4-FFF2-40B4-BE49-F238E27FC236}">
                <a16:creationId xmlns:a16="http://schemas.microsoft.com/office/drawing/2014/main" id="{76FDEB55-9CA5-4039-B5BF-007A88CA13C7}"/>
              </a:ext>
            </a:extLst>
          </p:cNvPr>
          <p:cNvSpPr/>
          <p:nvPr/>
        </p:nvSpPr>
        <p:spPr bwMode="auto">
          <a:xfrm>
            <a:off x="18957115" y="29912285"/>
            <a:ext cx="14530153" cy="430439"/>
          </a:xfrm>
          <a:prstGeom prst="rect">
            <a:avLst/>
          </a:prstGeom>
          <a:solidFill>
            <a:srgbClr val="A31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79329">
              <a:defRPr/>
            </a:pPr>
            <a:r>
              <a:rPr lang="fr-CA" sz="2265" b="1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RESULTS</a:t>
            </a:r>
            <a:endParaRPr lang="en-CA" sz="2265" b="1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Rounded Rectangle 36">
            <a:extLst>
              <a:ext uri="{FF2B5EF4-FFF2-40B4-BE49-F238E27FC236}">
                <a16:creationId xmlns:a16="http://schemas.microsoft.com/office/drawing/2014/main" id="{D5A22E8D-2691-41B7-AD4F-4F50075D00E7}"/>
              </a:ext>
            </a:extLst>
          </p:cNvPr>
          <p:cNvSpPr/>
          <p:nvPr/>
        </p:nvSpPr>
        <p:spPr bwMode="auto">
          <a:xfrm>
            <a:off x="8339863" y="43606926"/>
            <a:ext cx="25125196" cy="457902"/>
          </a:xfrm>
          <a:prstGeom prst="rect">
            <a:avLst/>
          </a:prstGeom>
          <a:solidFill>
            <a:srgbClr val="A31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919795">
              <a:defRPr/>
            </a:pPr>
            <a:r>
              <a:rPr lang="fr-CA" sz="2131" b="1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CONCLUSION</a:t>
            </a:r>
            <a:endParaRPr lang="en-CA" sz="2131" b="1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Rectangle 24">
            <a:extLst>
              <a:ext uri="{FF2B5EF4-FFF2-40B4-BE49-F238E27FC236}">
                <a16:creationId xmlns:a16="http://schemas.microsoft.com/office/drawing/2014/main" id="{74D3DBE3-1E92-4372-8790-4B755C5B8E43}"/>
              </a:ext>
            </a:extLst>
          </p:cNvPr>
          <p:cNvSpPr/>
          <p:nvPr/>
        </p:nvSpPr>
        <p:spPr>
          <a:xfrm>
            <a:off x="8376191" y="30608943"/>
            <a:ext cx="10094029" cy="12808858"/>
          </a:xfrm>
          <a:prstGeom prst="rect">
            <a:avLst/>
          </a:prstGeom>
          <a:solidFill>
            <a:srgbClr val="FFFFFF"/>
          </a:solidFill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1919795">
              <a:spcBef>
                <a:spcPts val="1110"/>
              </a:spcBef>
              <a:defRPr/>
            </a:pPr>
            <a:r>
              <a:rPr lang="en-CA" altLang="en-US" sz="2131" dirty="0">
                <a:ln w="0"/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Copy and paste your text content here, adjusting the font size to fit into the textbox.  </a:t>
            </a:r>
          </a:p>
        </p:txBody>
      </p:sp>
      <p:sp>
        <p:nvSpPr>
          <p:cNvPr id="47" name="Rounded Rectangle 12">
            <a:extLst>
              <a:ext uri="{FF2B5EF4-FFF2-40B4-BE49-F238E27FC236}">
                <a16:creationId xmlns:a16="http://schemas.microsoft.com/office/drawing/2014/main" id="{C4230208-7B6F-4705-A072-D1D3735C3FEC}"/>
              </a:ext>
            </a:extLst>
          </p:cNvPr>
          <p:cNvSpPr/>
          <p:nvPr/>
        </p:nvSpPr>
        <p:spPr bwMode="auto">
          <a:xfrm>
            <a:off x="8444379" y="1087704"/>
            <a:ext cx="12589016" cy="387627"/>
          </a:xfrm>
          <a:prstGeom prst="rect">
            <a:avLst/>
          </a:prstGeom>
          <a:solidFill>
            <a:srgbClr val="A31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79329">
              <a:defRPr/>
            </a:pPr>
            <a:r>
              <a:rPr lang="fr-CA" sz="2265" b="1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PURPOSE / OBJECTIVES</a:t>
            </a:r>
            <a:endParaRPr lang="en-CA" sz="2265" b="1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4EF3D52-6155-45C5-8324-91701626DF2C}"/>
              </a:ext>
            </a:extLst>
          </p:cNvPr>
          <p:cNvSpPr/>
          <p:nvPr/>
        </p:nvSpPr>
        <p:spPr>
          <a:xfrm>
            <a:off x="8444383" y="1646980"/>
            <a:ext cx="12589016" cy="7261097"/>
          </a:xfrm>
          <a:prstGeom prst="rect">
            <a:avLst/>
          </a:prstGeom>
          <a:solidFill>
            <a:srgbClr val="FFFFFF"/>
          </a:solidFill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 defTabSz="2879329">
              <a:spcBef>
                <a:spcPts val="1663"/>
              </a:spcBef>
              <a:defRPr/>
            </a:pPr>
            <a:r>
              <a:rPr lang="en-CA" altLang="en-US" sz="2131" dirty="0">
                <a:ln w="0"/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B9A1045-6AFE-44DD-BCE5-5334EC7F3EB2}"/>
              </a:ext>
            </a:extLst>
          </p:cNvPr>
          <p:cNvSpPr/>
          <p:nvPr/>
        </p:nvSpPr>
        <p:spPr>
          <a:xfrm>
            <a:off x="21573095" y="1646980"/>
            <a:ext cx="11916803" cy="7261097"/>
          </a:xfrm>
          <a:prstGeom prst="rect">
            <a:avLst/>
          </a:prstGeom>
          <a:solidFill>
            <a:srgbClr val="FFFFFF"/>
          </a:solidFill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1919795">
              <a:spcBef>
                <a:spcPts val="1110"/>
              </a:spcBef>
              <a:defRPr/>
            </a:pPr>
            <a:r>
              <a:rPr lang="en-CA" altLang="en-US" sz="2131" dirty="0">
                <a:ln w="0"/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50" name="Rounded Rectangle 46">
            <a:extLst>
              <a:ext uri="{FF2B5EF4-FFF2-40B4-BE49-F238E27FC236}">
                <a16:creationId xmlns:a16="http://schemas.microsoft.com/office/drawing/2014/main" id="{86FD4C8F-670B-4B3A-BE2F-45EA22B4CAD6}"/>
              </a:ext>
            </a:extLst>
          </p:cNvPr>
          <p:cNvSpPr/>
          <p:nvPr/>
        </p:nvSpPr>
        <p:spPr bwMode="auto">
          <a:xfrm>
            <a:off x="21570466" y="1099995"/>
            <a:ext cx="11916803" cy="405733"/>
          </a:xfrm>
          <a:prstGeom prst="rect">
            <a:avLst/>
          </a:prstGeom>
          <a:solidFill>
            <a:srgbClr val="A31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79329">
              <a:defRPr/>
            </a:pPr>
            <a:r>
              <a:rPr lang="fr-CA" sz="2265" b="1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MATERIAL &amp; METHODS</a:t>
            </a:r>
            <a:endParaRPr lang="en-CA" sz="2265" b="1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Rectangle 24">
            <a:extLst>
              <a:ext uri="{FF2B5EF4-FFF2-40B4-BE49-F238E27FC236}">
                <a16:creationId xmlns:a16="http://schemas.microsoft.com/office/drawing/2014/main" id="{79EC8F42-8DBF-4964-B625-0D140D257F6F}"/>
              </a:ext>
            </a:extLst>
          </p:cNvPr>
          <p:cNvSpPr/>
          <p:nvPr/>
        </p:nvSpPr>
        <p:spPr>
          <a:xfrm>
            <a:off x="18957116" y="30518082"/>
            <a:ext cx="14507943" cy="4331112"/>
          </a:xfrm>
          <a:prstGeom prst="rect">
            <a:avLst/>
          </a:prstGeom>
          <a:solidFill>
            <a:srgbClr val="FFFFFF"/>
          </a:solidFill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2879329">
              <a:spcBef>
                <a:spcPts val="1663"/>
              </a:spcBef>
              <a:defRPr/>
            </a:pPr>
            <a:r>
              <a:rPr lang="en-CA" altLang="en-US" sz="2131" dirty="0">
                <a:ln w="0"/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Figure 1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61ABBFD-A2DD-4C91-92B2-BE5EE1155AF2}"/>
              </a:ext>
            </a:extLst>
          </p:cNvPr>
          <p:cNvSpPr/>
          <p:nvPr/>
        </p:nvSpPr>
        <p:spPr>
          <a:xfrm>
            <a:off x="8396700" y="9232675"/>
            <a:ext cx="25093199" cy="20110225"/>
          </a:xfrm>
          <a:prstGeom prst="rect">
            <a:avLst/>
          </a:prstGeom>
          <a:solidFill>
            <a:schemeClr val="bg1">
              <a:alpha val="10000"/>
            </a:schemeClr>
          </a:solidFill>
          <a:ln w="38100"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440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440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440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440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440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440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440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440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440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440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440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CA" sz="440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CA" sz="4401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Use this space to enter </a:t>
            </a:r>
            <a:r>
              <a:rPr lang="en-CA" sz="4401" b="1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key CLD or result</a:t>
            </a:r>
            <a:r>
              <a:rPr lang="en-CA" sz="4401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A short summary to allow viewers to learn about your research</a:t>
            </a:r>
            <a:endParaRPr lang="en-CA" sz="4401" b="1" dirty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" name="Rounded Rectangle 54">
            <a:extLst>
              <a:ext uri="{FF2B5EF4-FFF2-40B4-BE49-F238E27FC236}">
                <a16:creationId xmlns:a16="http://schemas.microsoft.com/office/drawing/2014/main" id="{44A1A905-5FCD-442A-8491-A73058453ECE}"/>
              </a:ext>
            </a:extLst>
          </p:cNvPr>
          <p:cNvSpPr/>
          <p:nvPr/>
        </p:nvSpPr>
        <p:spPr bwMode="auto">
          <a:xfrm>
            <a:off x="8373562" y="29912285"/>
            <a:ext cx="10113971" cy="525010"/>
          </a:xfrm>
          <a:prstGeom prst="rect">
            <a:avLst/>
          </a:prstGeom>
          <a:solidFill>
            <a:srgbClr val="A31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79329">
              <a:defRPr/>
            </a:pPr>
            <a:r>
              <a:rPr lang="fr-CA" sz="2265" b="1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RESULTS</a:t>
            </a:r>
            <a:endParaRPr lang="en-CA" sz="2265" b="1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6" name="Diagram 55">
            <a:extLst>
              <a:ext uri="{FF2B5EF4-FFF2-40B4-BE49-F238E27FC236}">
                <a16:creationId xmlns:a16="http://schemas.microsoft.com/office/drawing/2014/main" id="{C0E6C99A-9C26-4569-A598-25303CA5F2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406134"/>
              </p:ext>
            </p:extLst>
          </p:nvPr>
        </p:nvGraphicFramePr>
        <p:xfrm>
          <a:off x="21602784" y="31068832"/>
          <a:ext cx="4845993" cy="3229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7" name="Rectangle 56">
            <a:extLst>
              <a:ext uri="{FF2B5EF4-FFF2-40B4-BE49-F238E27FC236}">
                <a16:creationId xmlns:a16="http://schemas.microsoft.com/office/drawing/2014/main" id="{430E0848-97E3-4784-BD96-AB4595073796}"/>
              </a:ext>
            </a:extLst>
          </p:cNvPr>
          <p:cNvSpPr/>
          <p:nvPr/>
        </p:nvSpPr>
        <p:spPr bwMode="auto">
          <a:xfrm rot="19458990">
            <a:off x="22843414" y="32360532"/>
            <a:ext cx="2364751" cy="64620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1919795">
              <a:defRPr/>
            </a:pPr>
            <a:r>
              <a:rPr lang="en-US" sz="3599" dirty="0">
                <a:ln w="0"/>
                <a:solidFill>
                  <a:srgbClr val="373E4B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EXAMPLE</a:t>
            </a:r>
          </a:p>
        </p:txBody>
      </p:sp>
      <p:pic>
        <p:nvPicPr>
          <p:cNvPr id="1028" name="Picture 4" descr="Causal Loop Diagram (CLD) representing the main variables and feedback... |  Download Scientific Diagram">
            <a:extLst>
              <a:ext uri="{FF2B5EF4-FFF2-40B4-BE49-F238E27FC236}">
                <a16:creationId xmlns:a16="http://schemas.microsoft.com/office/drawing/2014/main" id="{F321A5DF-35DC-2AA3-2E94-8E5B96447F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7891" y="11989435"/>
            <a:ext cx="12345508" cy="10582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A545BED-2472-F5C9-75DD-6C05E36CE8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7764224"/>
              </p:ext>
            </p:extLst>
          </p:nvPr>
        </p:nvGraphicFramePr>
        <p:xfrm>
          <a:off x="21168679" y="35652689"/>
          <a:ext cx="10032888" cy="5663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B0150477-EE04-3F35-7AD4-3F7CE44AFCA2}"/>
              </a:ext>
            </a:extLst>
          </p:cNvPr>
          <p:cNvSpPr/>
          <p:nvPr/>
        </p:nvSpPr>
        <p:spPr>
          <a:xfrm rot="19458990">
            <a:off x="15432948" y="17965626"/>
            <a:ext cx="2364751" cy="64620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1919795">
              <a:defRPr/>
            </a:pPr>
            <a:r>
              <a:rPr lang="en-US" sz="3599" dirty="0">
                <a:ln w="0"/>
                <a:solidFill>
                  <a:srgbClr val="373E4B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EXAMPLE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A662094-264D-4BF8-ABF0-E6E9FF9DDF72}"/>
              </a:ext>
            </a:extLst>
          </p:cNvPr>
          <p:cNvSpPr/>
          <p:nvPr/>
        </p:nvSpPr>
        <p:spPr>
          <a:xfrm rot="19458990">
            <a:off x="22844395" y="37561382"/>
            <a:ext cx="2364751" cy="64620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1919795">
              <a:defRPr/>
            </a:pPr>
            <a:r>
              <a:rPr lang="en-US" sz="3599" dirty="0">
                <a:ln w="0"/>
                <a:solidFill>
                  <a:srgbClr val="373E4B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EXAMPLE</a:t>
            </a:r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0C100670-7848-BBAD-794A-7CC025624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098" y="8089165"/>
            <a:ext cx="6642556" cy="7261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t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Write the Poster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5332" b="1" dirty="0" err="1">
                <a:solidFill>
                  <a:srgbClr val="A31F34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endParaRPr lang="en-AU" sz="5332" dirty="0">
              <a:solidFill>
                <a:srgbClr val="C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03BF7D-C9B5-E974-6C8C-914A93212E7A}"/>
              </a:ext>
            </a:extLst>
          </p:cNvPr>
          <p:cNvSpPr/>
          <p:nvPr/>
        </p:nvSpPr>
        <p:spPr>
          <a:xfrm>
            <a:off x="296498" y="22104089"/>
            <a:ext cx="6721756" cy="2116809"/>
          </a:xfrm>
          <a:prstGeom prst="rect">
            <a:avLst/>
          </a:prstGeom>
          <a:noFill/>
          <a:ln>
            <a:solidFill>
              <a:srgbClr val="A31F3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5" tIns="120005" rIns="120005" bIns="120005">
            <a:noAutofit/>
          </a:bodyPr>
          <a:lstStyle/>
          <a:p>
            <a:pPr algn="just" defTabSz="1919795">
              <a:spcBef>
                <a:spcPts val="1110"/>
              </a:spcBef>
              <a:defRPr/>
            </a:pPr>
            <a:r>
              <a:rPr lang="pt-PT" sz="2668" b="1" dirty="0">
                <a:solidFill>
                  <a:srgbClr val="A31F34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AFFILIATION LOGO</a:t>
            </a:r>
            <a:endParaRPr lang="en-CA" altLang="en-US" sz="2668" dirty="0">
              <a:ln w="0"/>
              <a:solidFill>
                <a:srgbClr val="A31F34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1919795">
              <a:spcBef>
                <a:spcPts val="1110"/>
              </a:spcBef>
              <a:defRPr/>
            </a:pPr>
            <a:r>
              <a:rPr lang="en-US" altLang="en-US" sz="2131" dirty="0">
                <a:ln w="0"/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Delete placeholder rectangle </a:t>
            </a:r>
            <a:endParaRPr lang="en-CA" altLang="en-US" sz="2131" dirty="0">
              <a:ln w="0"/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1E2F42-E564-90B8-8FF0-356C928BF754}"/>
              </a:ext>
            </a:extLst>
          </p:cNvPr>
          <p:cNvSpPr/>
          <p:nvPr/>
        </p:nvSpPr>
        <p:spPr>
          <a:xfrm>
            <a:off x="256898" y="18063774"/>
            <a:ext cx="6721756" cy="3443613"/>
          </a:xfrm>
          <a:prstGeom prst="rect">
            <a:avLst/>
          </a:prstGeom>
          <a:noFill/>
          <a:ln>
            <a:solidFill>
              <a:srgbClr val="A31F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5" tIns="120005" rIns="120005" bIns="120005">
            <a:noAutofit/>
          </a:bodyPr>
          <a:lstStyle/>
          <a:p>
            <a:pPr algn="just" defTabSz="1919795">
              <a:spcBef>
                <a:spcPts val="1110"/>
              </a:spcBef>
              <a:defRPr/>
            </a:pPr>
            <a:r>
              <a:rPr lang="fr-CA" sz="2668" b="1" dirty="0">
                <a:solidFill>
                  <a:srgbClr val="A31F34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CONTACT INFORMATION</a:t>
            </a:r>
            <a:endParaRPr lang="en-CA" altLang="en-US" sz="2668" dirty="0">
              <a:ln w="0"/>
              <a:solidFill>
                <a:srgbClr val="A31F34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1919795">
              <a:spcBef>
                <a:spcPts val="1110"/>
              </a:spcBef>
              <a:defRPr/>
            </a:pPr>
            <a:r>
              <a:rPr lang="en-US" sz="213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Just highlight this text and replace with your own text.</a:t>
            </a:r>
            <a:endParaRPr lang="en-CA" altLang="en-US" sz="2131" dirty="0">
              <a:ln w="0"/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Text Box 40">
            <a:extLst>
              <a:ext uri="{FF2B5EF4-FFF2-40B4-BE49-F238E27FC236}">
                <a16:creationId xmlns:a16="http://schemas.microsoft.com/office/drawing/2014/main" id="{16657B6B-8180-90D1-BE1C-B01A24FE0C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190" y="15315245"/>
            <a:ext cx="7031926" cy="377228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t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213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213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213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213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Bef>
                <a:spcPct val="20000"/>
              </a:spcBef>
            </a:pPr>
            <a:endParaRPr lang="pt-PT" sz="2131" b="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Bef>
                <a:spcPct val="20000"/>
              </a:spcBef>
            </a:pPr>
            <a:endParaRPr lang="en-AU" sz="213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8291641" y="14149497"/>
            <a:ext cx="25479162" cy="11301826"/>
          </a:xfrm>
          <a:prstGeom prst="rect">
            <a:avLst/>
          </a:prstGeom>
          <a:solidFill>
            <a:schemeClr val="bg1"/>
          </a:solidFill>
          <a:ln w="25400">
            <a:solidFill>
              <a:srgbClr val="A31F34"/>
            </a:solidFill>
            <a:miter lim="800000"/>
            <a:headEnd/>
            <a:tailEnd/>
          </a:ln>
          <a:effectLst/>
        </p:spPr>
        <p:txBody>
          <a:bodyPr lIns="250349" tIns="250349" rIns="250349" bIns="250349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4632" eaLnBrk="0" hangingPunct="0">
              <a:spcBef>
                <a:spcPct val="50000"/>
              </a:spcBef>
            </a:pPr>
            <a:r>
              <a:rPr lang="en-US" sz="3664" b="1" cap="all" dirty="0">
                <a:solidFill>
                  <a:srgbClr val="373E4B"/>
                </a:solidFill>
                <a:ea typeface="Tahoma" panose="020B0604030504040204" pitchFamily="34" charset="0"/>
                <a:cs typeface="Arial" panose="020B0604020202020204" pitchFamily="34" charset="0"/>
              </a:rPr>
              <a:t>Results</a:t>
            </a:r>
            <a:endParaRPr lang="en-AU" sz="1065" dirty="0">
              <a:solidFill>
                <a:srgbClr val="373E4B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8323928" y="1524241"/>
            <a:ext cx="12109395" cy="4193814"/>
          </a:xfrm>
          <a:prstGeom prst="rect">
            <a:avLst/>
          </a:prstGeom>
          <a:solidFill>
            <a:schemeClr val="bg1"/>
          </a:solidFill>
          <a:ln w="25400">
            <a:solidFill>
              <a:srgbClr val="A31F34"/>
            </a:solidFill>
          </a:ln>
          <a:effectLst/>
        </p:spPr>
        <p:txBody>
          <a:bodyPr lIns="250349" tIns="250349" rIns="250349" bIns="250349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4632" eaLnBrk="0" hangingPunct="0">
              <a:spcBef>
                <a:spcPct val="50000"/>
              </a:spcBef>
            </a:pPr>
            <a:r>
              <a:rPr lang="en-US" sz="3664" b="1" cap="all" dirty="0">
                <a:solidFill>
                  <a:srgbClr val="373E4B"/>
                </a:solidFill>
                <a:ea typeface="Tahoma" panose="020B0604030504040204" pitchFamily="34" charset="0"/>
                <a:cs typeface="Arial" panose="020B0604020202020204" pitchFamily="34" charset="0"/>
              </a:rPr>
              <a:t>Introduction</a:t>
            </a:r>
          </a:p>
          <a:p>
            <a:pPr defTabSz="634632" eaLnBrk="0" hangingPunct="0">
              <a:spcBef>
                <a:spcPct val="50000"/>
              </a:spcBef>
            </a:pP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You may edit the size of the font, the sections distribution and the color scheme if wanted. All modifications concerning the background/title display are to be done at a Master Slide level.</a:t>
            </a:r>
          </a:p>
          <a:p>
            <a:pPr defTabSz="634632"/>
            <a:endParaRPr lang="en-AU" sz="2001" dirty="0">
              <a:solidFill>
                <a:srgbClr val="002269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8323928" y="34796846"/>
            <a:ext cx="25323534" cy="6653513"/>
          </a:xfrm>
          <a:prstGeom prst="rect">
            <a:avLst/>
          </a:prstGeom>
          <a:solidFill>
            <a:schemeClr val="bg1"/>
          </a:solidFill>
          <a:ln w="25400">
            <a:solidFill>
              <a:srgbClr val="A31F34"/>
            </a:solidFill>
            <a:miter lim="800000"/>
            <a:headEnd/>
            <a:tailEnd/>
          </a:ln>
          <a:effectLst/>
        </p:spPr>
        <p:txBody>
          <a:bodyPr lIns="250349" tIns="250349" rIns="250349" bIns="250349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4632" eaLnBrk="0" hangingPunct="0">
              <a:spcBef>
                <a:spcPct val="50000"/>
              </a:spcBef>
            </a:pPr>
            <a:r>
              <a:rPr lang="en-US" sz="3664" b="1" cap="all" dirty="0">
                <a:solidFill>
                  <a:srgbClr val="373E4B"/>
                </a:solidFill>
                <a:ea typeface="Tahoma" panose="020B0604030504040204" pitchFamily="34" charset="0"/>
                <a:cs typeface="Arial" panose="020B0604020202020204" pitchFamily="34" charset="0"/>
              </a:rPr>
              <a:t>Conclusions</a:t>
            </a:r>
          </a:p>
          <a:p>
            <a:pPr defTabSz="634632">
              <a:spcBef>
                <a:spcPct val="50000"/>
              </a:spcBef>
            </a:pP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Highlight this text and replace with your own text. </a:t>
            </a:r>
          </a:p>
          <a:p>
            <a:pPr defTabSz="634632"/>
            <a:endParaRPr lang="en-US" sz="2663" b="1" dirty="0">
              <a:solidFill>
                <a:srgbClr val="002269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  <a:p>
            <a:pPr defTabSz="634632"/>
            <a:endParaRPr lang="en-US" sz="2663" b="1" dirty="0">
              <a:solidFill>
                <a:srgbClr val="002269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8323928" y="6097227"/>
            <a:ext cx="25479162" cy="7793542"/>
          </a:xfrm>
          <a:prstGeom prst="rect">
            <a:avLst/>
          </a:prstGeom>
          <a:solidFill>
            <a:schemeClr val="bg1"/>
          </a:solidFill>
          <a:ln w="25400">
            <a:solidFill>
              <a:srgbClr val="A31F34"/>
            </a:solidFill>
          </a:ln>
          <a:effectLst/>
        </p:spPr>
        <p:txBody>
          <a:bodyPr lIns="250349" tIns="250349" rIns="250349" bIns="250349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943" indent="-265943" defTabSz="634632" eaLnBrk="0" hangingPunct="0">
              <a:spcBef>
                <a:spcPct val="50000"/>
              </a:spcBef>
            </a:pPr>
            <a:r>
              <a:rPr lang="en-US" sz="3664" b="1" cap="all" dirty="0">
                <a:solidFill>
                  <a:srgbClr val="373E4B"/>
                </a:solidFill>
                <a:ea typeface="Tahoma" panose="020B0604030504040204" pitchFamily="34" charset="0"/>
                <a:cs typeface="Arial" panose="020B0604020202020204" pitchFamily="34" charset="0"/>
              </a:rPr>
              <a:t>Method</a:t>
            </a:r>
          </a:p>
          <a:p>
            <a:pPr marL="265943" indent="-265943" defTabSz="634632" eaLnBrk="0" hangingPunct="0">
              <a:buSzPct val="60000"/>
            </a:pPr>
            <a:r>
              <a:rPr lang="en-AU" sz="2131" dirty="0">
                <a:ea typeface="Tahoma" panose="020B0604030504040204" pitchFamily="34" charset="0"/>
                <a:cs typeface="Arial" panose="020B0604020202020204" pitchFamily="34" charset="0"/>
              </a:rPr>
              <a:t>Tips for making a successful poster:</a:t>
            </a:r>
          </a:p>
          <a:p>
            <a:pPr marL="461261" indent="-461261" defTabSz="634632" eaLnBrk="0" hangingPunct="0">
              <a:buFont typeface="Arial"/>
              <a:buChar char="•"/>
            </a:pPr>
            <a:r>
              <a:rPr lang="en-AU" sz="2131" dirty="0">
                <a:ea typeface="Tahoma" panose="020B060403050404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461261" indent="-461261" defTabSz="634632" eaLnBrk="0" hangingPunct="0">
              <a:buFont typeface="Arial"/>
              <a:buChar char="•"/>
            </a:pP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461261" indent="-461261" defTabSz="634632" eaLnBrk="0" hangingPunct="0">
              <a:buFont typeface="Arial"/>
              <a:buChar char="•"/>
            </a:pPr>
            <a:r>
              <a:rPr lang="en-AU" sz="2131" dirty="0">
                <a:ea typeface="Tahoma" panose="020B0604030504040204" pitchFamily="34" charset="0"/>
                <a:cs typeface="Arial" panose="020B0604020202020204" pitchFamily="34" charset="0"/>
              </a:rPr>
              <a:t>Do to write whole sentences in capitals or underline to stress your point, use </a:t>
            </a:r>
            <a:r>
              <a:rPr lang="en-AU" sz="2131" b="1" dirty="0">
                <a:ea typeface="Tahoma" panose="020B0604030504040204" pitchFamily="34" charset="0"/>
                <a:cs typeface="Arial" panose="020B0604020202020204" pitchFamily="34" charset="0"/>
              </a:rPr>
              <a:t>bold</a:t>
            </a:r>
            <a:r>
              <a:rPr lang="en-AU" sz="2131" dirty="0">
                <a:ea typeface="Tahoma" panose="020B060403050404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461261" indent="-461261" defTabSz="634632" eaLnBrk="0" hangingPunct="0">
              <a:buFont typeface="Arial"/>
              <a:buChar char="•"/>
            </a:pPr>
            <a:r>
              <a:rPr lang="en-AU" sz="2131" dirty="0">
                <a:ea typeface="Tahoma" panose="020B060403050404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2131" dirty="0">
                <a:cs typeface="Arial" panose="020B0604020202020204" pitchFamily="34" charset="0"/>
              </a:rPr>
              <a:t>’</a:t>
            </a:r>
            <a:r>
              <a:rPr lang="en-AU" sz="2131" dirty="0">
                <a:ea typeface="Tahoma" panose="020B060403050404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461261" indent="-461261" defTabSz="634632" eaLnBrk="0" hangingPunct="0">
              <a:buFont typeface="Arial"/>
              <a:buChar char="•"/>
            </a:pPr>
            <a:r>
              <a:rPr lang="en-AU" sz="2131" dirty="0">
                <a:ea typeface="Tahoma" panose="020B0604030504040204" pitchFamily="34" charset="0"/>
                <a:cs typeface="Arial" panose="020B0604020202020204" pitchFamily="34" charset="0"/>
              </a:rPr>
              <a:t>Spell check and get someone else to proof-read.</a:t>
            </a:r>
            <a:endParaRPr lang="en-US" sz="2131" dirty="0"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20805313" y="1524241"/>
            <a:ext cx="12997777" cy="4193814"/>
          </a:xfrm>
          <a:prstGeom prst="rect">
            <a:avLst/>
          </a:prstGeom>
          <a:solidFill>
            <a:schemeClr val="bg1"/>
          </a:solidFill>
          <a:ln w="25400">
            <a:solidFill>
              <a:srgbClr val="A31F34"/>
            </a:solidFill>
            <a:miter lim="800000"/>
            <a:headEnd/>
            <a:tailEnd/>
          </a:ln>
          <a:effectLst/>
        </p:spPr>
        <p:txBody>
          <a:bodyPr lIns="250349" tIns="250349" rIns="250349" bIns="250349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664" b="1" cap="all" dirty="0">
                <a:solidFill>
                  <a:srgbClr val="373E4B"/>
                </a:solidFill>
                <a:ea typeface="Tahoma" panose="020B0604030504040204" pitchFamily="34" charset="0"/>
                <a:cs typeface="Arial" panose="020B0604020202020204" pitchFamily="34" charset="0"/>
              </a:rPr>
              <a:t>Goal</a:t>
            </a:r>
          </a:p>
          <a:p>
            <a:pPr>
              <a:spcBef>
                <a:spcPct val="20000"/>
              </a:spcBef>
            </a:pP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How to use this poster template:</a:t>
            </a:r>
          </a:p>
          <a:p>
            <a:pPr>
              <a:spcBef>
                <a:spcPct val="20000"/>
              </a:spcBef>
            </a:pP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endParaRPr lang="en-CA" sz="2131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The body text / font size should be </a:t>
            </a:r>
            <a:r>
              <a:rPr lang="en-CA" sz="2131" b="1" dirty="0">
                <a:ea typeface="Tahoma" panose="020B0604030504040204" pitchFamily="34" charset="0"/>
                <a:cs typeface="Arial" panose="020B0604020202020204" pitchFamily="34" charset="0"/>
              </a:rPr>
              <a:t>no smaller than 15 points</a:t>
            </a: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. Keep body text left-aligned, do not justify text.</a:t>
            </a: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8323928" y="15119355"/>
            <a:ext cx="6820839" cy="1033196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216011" tIns="31799" rIns="216011" bIns="3179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Importing / inserting files:</a:t>
            </a:r>
          </a:p>
          <a:p>
            <a:pPr>
              <a:spcBef>
                <a:spcPct val="50000"/>
              </a:spcBef>
            </a:pP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2131" dirty="0" err="1">
                <a:ea typeface="Tahoma" panose="020B0604030504040204" pitchFamily="34" charset="0"/>
                <a:cs typeface="Arial" panose="020B0604020202020204" pitchFamily="34" charset="0"/>
              </a:rPr>
              <a:t>etc</a:t>
            </a: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2131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131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131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131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131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131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131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  <a:p>
            <a:pPr>
              <a:spcBef>
                <a:spcPct val="50000"/>
              </a:spcBef>
            </a:pPr>
            <a:endParaRPr lang="en-AU" sz="2001" dirty="0"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8353507" y="41911487"/>
            <a:ext cx="12994216" cy="8363566"/>
          </a:xfrm>
          <a:prstGeom prst="rect">
            <a:avLst/>
          </a:prstGeom>
          <a:solidFill>
            <a:schemeClr val="bg1"/>
          </a:solidFill>
          <a:ln w="25400">
            <a:solidFill>
              <a:srgbClr val="A31F34"/>
            </a:solidFill>
            <a:miter lim="800000"/>
            <a:headEnd/>
            <a:tailEnd/>
          </a:ln>
          <a:effectLst/>
        </p:spPr>
        <p:txBody>
          <a:bodyPr lIns="250349" tIns="250349" rIns="250349" bIns="250349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4632" eaLnBrk="0" hangingPunct="0">
              <a:spcBef>
                <a:spcPct val="50000"/>
              </a:spcBef>
            </a:pPr>
            <a:r>
              <a:rPr lang="en-GB" sz="3664" b="1" cap="all" dirty="0">
                <a:solidFill>
                  <a:srgbClr val="373E4B"/>
                </a:solidFill>
                <a:ea typeface="Tahoma" panose="020B0604030504040204" pitchFamily="34" charset="0"/>
                <a:cs typeface="Arial" panose="020B0604020202020204" pitchFamily="34" charset="0"/>
              </a:rPr>
              <a:t>CONTACT INFORMATION</a:t>
            </a:r>
          </a:p>
          <a:p>
            <a:pPr defTabSz="634632" eaLnBrk="0" hangingPunct="0">
              <a:spcBef>
                <a:spcPct val="50000"/>
              </a:spcBef>
            </a:pPr>
            <a:r>
              <a:rPr lang="en-AU" sz="2131" dirty="0">
                <a:ea typeface="Tahoma" panose="020B060403050404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2131" dirty="0"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026076-E477-C0B9-D3B5-4836870CE839}"/>
              </a:ext>
            </a:extLst>
          </p:cNvPr>
          <p:cNvSpPr/>
          <p:nvPr/>
        </p:nvSpPr>
        <p:spPr>
          <a:xfrm>
            <a:off x="26719298" y="48099326"/>
            <a:ext cx="7083792" cy="2116809"/>
          </a:xfrm>
          <a:prstGeom prst="rect">
            <a:avLst/>
          </a:prstGeom>
          <a:noFill/>
          <a:ln>
            <a:solidFill>
              <a:srgbClr val="A31F3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05" tIns="120005" rIns="120005" bIns="120005">
            <a:noAutofit/>
          </a:bodyPr>
          <a:lstStyle/>
          <a:p>
            <a:pPr algn="just" defTabSz="1919795">
              <a:spcBef>
                <a:spcPts val="1110"/>
              </a:spcBef>
              <a:defRPr/>
            </a:pPr>
            <a:r>
              <a:rPr lang="pt-PT" sz="2668" b="1" dirty="0">
                <a:solidFill>
                  <a:srgbClr val="A31F34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AFFILIATION LOGO</a:t>
            </a:r>
            <a:endParaRPr lang="en-CA" altLang="en-US" sz="2668" dirty="0">
              <a:ln w="0"/>
              <a:solidFill>
                <a:srgbClr val="A31F34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1919795">
              <a:spcBef>
                <a:spcPts val="1110"/>
              </a:spcBef>
              <a:defRPr/>
            </a:pPr>
            <a:r>
              <a:rPr lang="en-US" altLang="en-US" sz="2131" dirty="0">
                <a:ln w="0"/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Delete placeholder rectangle </a:t>
            </a:r>
            <a:endParaRPr lang="en-CA" altLang="en-US" sz="2131" dirty="0">
              <a:ln w="0"/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" name="Picture 4" descr="Causal Loop Diagram (CLD) representing the main variables and feedback... |  Download Scientific Diagram">
            <a:extLst>
              <a:ext uri="{FF2B5EF4-FFF2-40B4-BE49-F238E27FC236}">
                <a16:creationId xmlns:a16="http://schemas.microsoft.com/office/drawing/2014/main" id="{9E8B93FB-81EA-B839-CE7B-B551A9E288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1656" y="14862051"/>
            <a:ext cx="12345508" cy="10582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D625EBA-7F01-341B-7755-423BF5ECE6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4990064"/>
              </p:ext>
            </p:extLst>
          </p:nvPr>
        </p:nvGraphicFramePr>
        <p:xfrm>
          <a:off x="27967210" y="14493009"/>
          <a:ext cx="5680252" cy="3139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91545A6-C787-3A3F-C343-1910FF3A5439}"/>
              </a:ext>
            </a:extLst>
          </p:cNvPr>
          <p:cNvSpPr/>
          <p:nvPr/>
        </p:nvSpPr>
        <p:spPr>
          <a:xfrm rot="19458990">
            <a:off x="29871537" y="15438715"/>
            <a:ext cx="2364751" cy="64620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1919795">
              <a:defRPr/>
            </a:pPr>
            <a:r>
              <a:rPr lang="en-US" sz="3599" dirty="0">
                <a:ln w="0"/>
                <a:solidFill>
                  <a:srgbClr val="373E4B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EXAMPLE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49D85474-B5B5-C3CB-EC25-71C80D195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098" y="8089165"/>
            <a:ext cx="6642556" cy="7261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t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Write the Poster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5332" b="1" dirty="0" err="1">
                <a:solidFill>
                  <a:srgbClr val="A31F34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Write the Poster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title</a:t>
            </a:r>
            <a:r>
              <a:rPr lang="fr-CA" sz="5332" b="1" dirty="0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fr-CA" sz="5332" b="1" dirty="0" err="1">
                <a:solidFill>
                  <a:srgbClr val="C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here</a:t>
            </a:r>
            <a:endParaRPr lang="en-AU" sz="5332" dirty="0">
              <a:solidFill>
                <a:srgbClr val="C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40">
            <a:extLst>
              <a:ext uri="{FF2B5EF4-FFF2-40B4-BE49-F238E27FC236}">
                <a16:creationId xmlns:a16="http://schemas.microsoft.com/office/drawing/2014/main" id="{C277D966-172A-BB84-0767-9533B54BF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190" y="15315245"/>
            <a:ext cx="7031926" cy="377228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t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213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213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213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Last</a:t>
            </a:r>
            <a:r>
              <a:rPr lang="pt-PT" sz="213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PT" sz="2131" dirty="0" err="1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Name</a:t>
            </a:r>
            <a:endParaRPr lang="pt-PT" sz="213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Bef>
                <a:spcPct val="20000"/>
              </a:spcBef>
            </a:pPr>
            <a:endParaRPr lang="pt-PT" sz="2131" b="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Bef>
                <a:spcPct val="20000"/>
              </a:spcBef>
            </a:pPr>
            <a:endParaRPr lang="en-AU" sz="213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2C967D-E24C-4BC1-5C5F-C9FF45CB3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3507" y="25776896"/>
            <a:ext cx="25323534" cy="8558823"/>
          </a:xfrm>
          <a:prstGeom prst="rect">
            <a:avLst/>
          </a:prstGeom>
          <a:solidFill>
            <a:schemeClr val="bg1"/>
          </a:solidFill>
          <a:ln w="25400">
            <a:solidFill>
              <a:srgbClr val="A31F34"/>
            </a:solidFill>
            <a:miter lim="800000"/>
            <a:headEnd/>
            <a:tailEnd/>
          </a:ln>
          <a:effectLst/>
        </p:spPr>
        <p:txBody>
          <a:bodyPr lIns="250349" tIns="250349" rIns="250349" bIns="250349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4632" eaLnBrk="0" hangingPunct="0">
              <a:spcBef>
                <a:spcPct val="50000"/>
              </a:spcBef>
            </a:pPr>
            <a:r>
              <a:rPr lang="en-US" sz="3664" b="1" cap="all" dirty="0">
                <a:solidFill>
                  <a:srgbClr val="373E4B"/>
                </a:solidFill>
                <a:ea typeface="Tahoma" panose="020B0604030504040204" pitchFamily="34" charset="0"/>
                <a:cs typeface="Arial" panose="020B0604020202020204" pitchFamily="34" charset="0"/>
              </a:rPr>
              <a:t>RESULTS</a:t>
            </a:r>
          </a:p>
          <a:p>
            <a:pPr defTabSz="634632">
              <a:spcBef>
                <a:spcPct val="50000"/>
              </a:spcBef>
            </a:pPr>
            <a:r>
              <a:rPr lang="en-CA" sz="2131" dirty="0">
                <a:ea typeface="Tahoma" panose="020B0604030504040204" pitchFamily="34" charset="0"/>
                <a:cs typeface="Arial" panose="020B0604020202020204" pitchFamily="34" charset="0"/>
              </a:rPr>
              <a:t>Highlight this text and replace with your own text. </a:t>
            </a:r>
          </a:p>
          <a:p>
            <a:pPr defTabSz="634632"/>
            <a:endParaRPr lang="en-US" sz="2663" b="1" dirty="0">
              <a:solidFill>
                <a:srgbClr val="002269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  <a:p>
            <a:pPr defTabSz="634632"/>
            <a:endParaRPr lang="en-US" sz="2663" b="1" dirty="0">
              <a:solidFill>
                <a:srgbClr val="002269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2C0245B-BF81-82CD-1E8D-7B2532C2D8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2703720"/>
              </p:ext>
            </p:extLst>
          </p:nvPr>
        </p:nvGraphicFramePr>
        <p:xfrm>
          <a:off x="15774157" y="27506164"/>
          <a:ext cx="7672123" cy="3488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25638947"/>
      </p:ext>
    </p:extLst>
  </p:cSld>
  <p:clrMapOvr>
    <a:masterClrMapping/>
  </p:clrMapOvr>
</p:sld>
</file>

<file path=ppt/theme/theme1.xml><?xml version="1.0" encoding="utf-8"?>
<a:theme xmlns:a="http://schemas.openxmlformats.org/drawingml/2006/main" name="USANZ Poster 2014 Templat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1365</TotalTime>
  <Words>986</Words>
  <Application>Microsoft Macintosh PowerPoint</Application>
  <PresentationFormat>Custom</PresentationFormat>
  <Paragraphs>118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Montserrat</vt:lpstr>
      <vt:lpstr>USANZ Poster 2014 Template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Fernando Redivo</cp:lastModifiedBy>
  <cp:revision>68</cp:revision>
  <dcterms:modified xsi:type="dcterms:W3CDTF">2026-04-13T15:35:18Z</dcterms:modified>
</cp:coreProperties>
</file>