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9" r:id="rId2"/>
    <p:sldId id="257" r:id="rId3"/>
    <p:sldId id="258" r:id="rId4"/>
  </p:sldIdLst>
  <p:sldSz cx="51206400" cy="341391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540" userDrawn="1">
          <p15:clr>
            <a:srgbClr val="A4A3A4"/>
          </p15:clr>
        </p15:guide>
        <p15:guide id="2" pos="16133" userDrawn="1">
          <p15:clr>
            <a:srgbClr val="A4A3A4"/>
          </p15:clr>
        </p15:guide>
        <p15:guide id="3" orient="horz" pos="10757" userDrawn="1">
          <p15:clr>
            <a:srgbClr val="A4A3A4"/>
          </p15:clr>
        </p15:guide>
        <p15:guide id="4" pos="161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F34"/>
    <a:srgbClr val="373E4B"/>
    <a:srgbClr val="F4C655"/>
    <a:srgbClr val="68C9D3"/>
    <a:srgbClr val="4995AF"/>
    <a:srgbClr val="D7EDDE"/>
    <a:srgbClr val="92CFA5"/>
    <a:srgbClr val="03506C"/>
    <a:srgbClr val="D24622"/>
    <a:srgbClr val="FFD6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11"/>
    <p:restoredTop sz="96357" autoAdjust="0"/>
  </p:normalViewPr>
  <p:slideViewPr>
    <p:cSldViewPr snapToGrid="0">
      <p:cViewPr>
        <p:scale>
          <a:sx n="10" d="100"/>
          <a:sy n="10" d="100"/>
        </p:scale>
        <p:origin x="4048" y="2584"/>
      </p:cViewPr>
      <p:guideLst>
        <p:guide orient="horz" pos="13540"/>
        <p:guide pos="16133"/>
        <p:guide orient="horz" pos="10757"/>
        <p:guide pos="161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wnloads%20-%20Raquel\Grap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wnloads%20-%20Raquel\Grap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spPr>
            <a:ln w="28575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Sheet1!$G$8:$G$11</c:f>
              <c:numCache>
                <c:formatCode>General</c:formatCode>
                <c:ptCount val="4"/>
                <c:pt idx="0">
                  <c:v>400</c:v>
                </c:pt>
                <c:pt idx="1">
                  <c:v>150</c:v>
                </c:pt>
                <c:pt idx="2">
                  <c:v>300</c:v>
                </c:pt>
                <c:pt idx="3">
                  <c:v>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91-484A-8B3E-9860A2B5C2D7}"/>
            </c:ext>
          </c:extLst>
        </c:ser>
        <c:ser>
          <c:idx val="2"/>
          <c:order val="1"/>
          <c:spPr>
            <a:ln w="28575" cap="rnd">
              <a:solidFill>
                <a:schemeClr val="bg2">
                  <a:lumMod val="1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Sheet1!$H$8:$H$11</c:f>
              <c:numCache>
                <c:formatCode>General</c:formatCode>
                <c:ptCount val="4"/>
                <c:pt idx="0">
                  <c:v>300</c:v>
                </c:pt>
                <c:pt idx="1">
                  <c:v>100</c:v>
                </c:pt>
                <c:pt idx="2">
                  <c:v>200</c:v>
                </c:pt>
                <c:pt idx="3">
                  <c:v>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91-484A-8B3E-9860A2B5C2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79218448"/>
        <c:axId val="1771522672"/>
      </c:lineChart>
      <c:catAx>
        <c:axId val="187921844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T"/>
          </a:p>
        </c:txPr>
        <c:crossAx val="1771522672"/>
        <c:crosses val="autoZero"/>
        <c:auto val="1"/>
        <c:lblAlgn val="ctr"/>
        <c:lblOffset val="100"/>
        <c:noMultiLvlLbl val="0"/>
      </c:catAx>
      <c:valAx>
        <c:axId val="177152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T"/>
          </a:p>
        </c:txPr>
        <c:crossAx val="1879218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spPr>
            <a:ln w="28575" cap="rnd">
              <a:solidFill>
                <a:srgbClr val="A31F34"/>
              </a:solidFill>
              <a:round/>
            </a:ln>
            <a:effectLst/>
          </c:spPr>
          <c:marker>
            <c:symbol val="none"/>
          </c:marker>
          <c:val>
            <c:numRef>
              <c:f>Sheet1!$G$8:$G$11</c:f>
              <c:numCache>
                <c:formatCode>General</c:formatCode>
                <c:ptCount val="4"/>
                <c:pt idx="0">
                  <c:v>400</c:v>
                </c:pt>
                <c:pt idx="1">
                  <c:v>150</c:v>
                </c:pt>
                <c:pt idx="2">
                  <c:v>300</c:v>
                </c:pt>
                <c:pt idx="3">
                  <c:v>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CB-4614-AE6D-5B0A2CAF541B}"/>
            </c:ext>
          </c:extLst>
        </c:ser>
        <c:ser>
          <c:idx val="2"/>
          <c:order val="1"/>
          <c:spPr>
            <a:ln w="28575" cap="rnd">
              <a:solidFill>
                <a:schemeClr val="bg2">
                  <a:lumMod val="1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Sheet1!$H$8:$H$11</c:f>
              <c:numCache>
                <c:formatCode>General</c:formatCode>
                <c:ptCount val="4"/>
                <c:pt idx="0">
                  <c:v>300</c:v>
                </c:pt>
                <c:pt idx="1">
                  <c:v>100</c:v>
                </c:pt>
                <c:pt idx="2">
                  <c:v>200</c:v>
                </c:pt>
                <c:pt idx="3">
                  <c:v>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FCB-4614-AE6D-5B0A2CAF54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79218448"/>
        <c:axId val="1771522672"/>
      </c:lineChart>
      <c:catAx>
        <c:axId val="187921844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T"/>
          </a:p>
        </c:txPr>
        <c:crossAx val="1771522672"/>
        <c:crosses val="autoZero"/>
        <c:auto val="1"/>
        <c:lblAlgn val="ctr"/>
        <c:lblOffset val="100"/>
        <c:noMultiLvlLbl val="0"/>
      </c:catAx>
      <c:valAx>
        <c:axId val="177152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T"/>
          </a:p>
        </c:txPr>
        <c:crossAx val="1879218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0_3" csCatId="mainScheme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>
        <a:solidFill>
          <a:srgbClr val="373E4B"/>
        </a:solidFill>
        <a:ln>
          <a:noFill/>
        </a:ln>
      </dgm:spPr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>
        <a:solidFill>
          <a:srgbClr val="A31F34"/>
        </a:solidFill>
        <a:ln>
          <a:noFill/>
        </a:ln>
      </dgm:spPr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>
        <a:solidFill>
          <a:schemeClr val="tx1"/>
        </a:solidFill>
        <a:ln>
          <a:noFill/>
        </a:ln>
      </dgm:spPr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>
        <a:solidFill>
          <a:srgbClr val="373E4B"/>
        </a:solidFill>
        <a:ln>
          <a:noFill/>
        </a:ln>
      </dgm:spPr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>
        <a:solidFill>
          <a:srgbClr val="A31F34"/>
        </a:solidFill>
        <a:ln>
          <a:noFill/>
        </a:ln>
      </dgm:spPr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>
        <a:solidFill>
          <a:schemeClr val="tx1"/>
        </a:solidFill>
        <a:ln>
          <a:noFill/>
        </a:ln>
      </dgm:spPr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A31F34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chemeClr val="accent1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A31F3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chemeClr val="accent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A844740D-61C1-4577-A706-E11A3B525477}" type="presOf" srcId="{0447B9C5-C46F-4F58-9F46-78A43B295470}" destId="{BD9E120E-77A3-4322-954F-B5409AE16AE3}" srcOrd="0" destOrd="0" presId="urn:microsoft.com/office/officeart/2008/layout/AlternatingHexagons"/>
    <dgm:cxn modelId="{1387C61C-43FF-47AE-9BC9-798CD79EF2B3}" type="presOf" srcId="{FAEFFFF1-E759-4844-8979-E5F067EACA73}" destId="{500A7FF5-4A0C-4872-BC31-B7E62312AE29}" srcOrd="0" destOrd="0" presId="urn:microsoft.com/office/officeart/2008/layout/AlternatingHexagons"/>
    <dgm:cxn modelId="{0EA4CD26-3FE3-4B78-AC6D-53A9ED2671A2}" type="presOf" srcId="{4536C284-E38F-4FC7-997A-F736F1E844DE}" destId="{24F31F2A-2CC6-4895-9FF0-C0423B70940D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B37AFB3D-2213-4843-B611-0CDE7AD9B7CA}" type="presOf" srcId="{E1666081-CBDD-4799-855A-B5DABF24F0AF}" destId="{ED0C11F6-8E03-4228-8D1A-1D07CD52FADA}" srcOrd="0" destOrd="0" presId="urn:microsoft.com/office/officeart/2008/layout/AlternatingHexagons"/>
    <dgm:cxn modelId="{146D497B-9093-4DF2-8692-17FAF0DA7239}" type="presOf" srcId="{85629305-82FE-4B1C-B2A4-9756F91B9C86}" destId="{5FB082F6-01B3-45C4-923D-4DBE7BC7C2D4}" srcOrd="0" destOrd="0" presId="urn:microsoft.com/office/officeart/2008/layout/AlternatingHexagons"/>
    <dgm:cxn modelId="{CF794A8A-61FA-4428-B57B-F5B32491F491}" type="presOf" srcId="{9D7C8450-2CB1-404B-BEFE-86DE8A72A389}" destId="{7D4E20AA-37E2-47A8-8707-235F6B707C50}" srcOrd="0" destOrd="0" presId="urn:microsoft.com/office/officeart/2008/layout/AlternatingHexagons"/>
    <dgm:cxn modelId="{C2CFA28B-A09D-4A9E-BA9C-7FEBDC5B0247}" type="presOf" srcId="{91BFDAFC-9B8D-4C30-A3E0-0DDBC29F125B}" destId="{D696DBB9-0FDA-43E8-AA8C-AFE5F4E42050}" srcOrd="0" destOrd="0" presId="urn:microsoft.com/office/officeart/2008/layout/AlternatingHexagons"/>
    <dgm:cxn modelId="{D4398C8D-A801-4A3E-82EE-1571DF53A7D5}" type="presOf" srcId="{8DDE6482-63D6-40FA-B1D3-4D6606DFFB2E}" destId="{6C5E8407-9B96-4DA8-9D52-77FC17D80D09}" srcOrd="0" destOrd="0" presId="urn:microsoft.com/office/officeart/2008/layout/AlternatingHexagons"/>
    <dgm:cxn modelId="{06ED8D8E-781B-4D70-8421-392F0E76E389}" type="presOf" srcId="{FD0A78A0-965B-4065-8758-5136EB7B1EF5}" destId="{996E4A34-0C3A-4AB3-9A6E-933F938C660A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769988A2-BC25-40D5-BE2C-4DE5D2216090}" type="presOf" srcId="{6791A10F-9059-4429-859B-C4D2A16A4B91}" destId="{AA8196C0-A443-483A-8E14-ED00FAF03801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F334BD37-0169-413B-9A3F-D97209B83A66}" type="presParOf" srcId="{5FB082F6-01B3-45C4-923D-4DBE7BC7C2D4}" destId="{1A35AF1F-F776-4747-A309-2F399B534B82}" srcOrd="0" destOrd="0" presId="urn:microsoft.com/office/officeart/2008/layout/AlternatingHexagons"/>
    <dgm:cxn modelId="{7C167956-EA82-405C-8FAE-0BFF0AE7D154}" type="presParOf" srcId="{1A35AF1F-F776-4747-A309-2F399B534B82}" destId="{ED0C11F6-8E03-4228-8D1A-1D07CD52FADA}" srcOrd="0" destOrd="0" presId="urn:microsoft.com/office/officeart/2008/layout/AlternatingHexagons"/>
    <dgm:cxn modelId="{2A053FE3-66AE-4415-ACFE-904B6768954F}" type="presParOf" srcId="{1A35AF1F-F776-4747-A309-2F399B534B82}" destId="{AA8196C0-A443-483A-8E14-ED00FAF03801}" srcOrd="1" destOrd="0" presId="urn:microsoft.com/office/officeart/2008/layout/AlternatingHexagons"/>
    <dgm:cxn modelId="{EC41C5BD-3A98-4C80-A952-9741D8D7D668}" type="presParOf" srcId="{1A35AF1F-F776-4747-A309-2F399B534B82}" destId="{166EE7C5-B903-45D8-8383-EFC2A157A92B}" srcOrd="2" destOrd="0" presId="urn:microsoft.com/office/officeart/2008/layout/AlternatingHexagons"/>
    <dgm:cxn modelId="{3E175172-0644-437D-9CC8-1945C76387C9}" type="presParOf" srcId="{1A35AF1F-F776-4747-A309-2F399B534B82}" destId="{5A789BA3-5BDC-47A3-9C48-BBFDCB96E628}" srcOrd="3" destOrd="0" presId="urn:microsoft.com/office/officeart/2008/layout/AlternatingHexagons"/>
    <dgm:cxn modelId="{F8EBD667-6614-40CE-9769-BF8862B447AF}" type="presParOf" srcId="{1A35AF1F-F776-4747-A309-2F399B534B82}" destId="{500A7FF5-4A0C-4872-BC31-B7E62312AE29}" srcOrd="4" destOrd="0" presId="urn:microsoft.com/office/officeart/2008/layout/AlternatingHexagons"/>
    <dgm:cxn modelId="{75EA51E4-4345-44AE-A5D5-22D4E103259E}" type="presParOf" srcId="{5FB082F6-01B3-45C4-923D-4DBE7BC7C2D4}" destId="{98D6BEB7-33C8-4191-85EA-49243A6AA5BB}" srcOrd="1" destOrd="0" presId="urn:microsoft.com/office/officeart/2008/layout/AlternatingHexagons"/>
    <dgm:cxn modelId="{BE7824BF-5F50-43FA-9AF4-14D95F268946}" type="presParOf" srcId="{5FB082F6-01B3-45C4-923D-4DBE7BC7C2D4}" destId="{A69BE243-3BD2-4C05-B358-9C65D08C6FED}" srcOrd="2" destOrd="0" presId="urn:microsoft.com/office/officeart/2008/layout/AlternatingHexagons"/>
    <dgm:cxn modelId="{828427C4-95C7-43DE-BF4A-46D3CFEAED92}" type="presParOf" srcId="{A69BE243-3BD2-4C05-B358-9C65D08C6FED}" destId="{24F31F2A-2CC6-4895-9FF0-C0423B70940D}" srcOrd="0" destOrd="0" presId="urn:microsoft.com/office/officeart/2008/layout/AlternatingHexagons"/>
    <dgm:cxn modelId="{F27036C5-700A-4166-9717-FAF4E43441E4}" type="presParOf" srcId="{A69BE243-3BD2-4C05-B358-9C65D08C6FED}" destId="{996E4A34-0C3A-4AB3-9A6E-933F938C660A}" srcOrd="1" destOrd="0" presId="urn:microsoft.com/office/officeart/2008/layout/AlternatingHexagons"/>
    <dgm:cxn modelId="{10328864-EDD8-44B3-AFAF-563E6EA341CB}" type="presParOf" srcId="{A69BE243-3BD2-4C05-B358-9C65D08C6FED}" destId="{FCA0C7B2-6A53-4EDB-AE9F-0E4BAB9A78EE}" srcOrd="2" destOrd="0" presId="urn:microsoft.com/office/officeart/2008/layout/AlternatingHexagons"/>
    <dgm:cxn modelId="{774CA226-EB6A-44BF-9005-FDACB26A8D36}" type="presParOf" srcId="{A69BE243-3BD2-4C05-B358-9C65D08C6FED}" destId="{69036681-9B5D-439B-B834-E7A34888368F}" srcOrd="3" destOrd="0" presId="urn:microsoft.com/office/officeart/2008/layout/AlternatingHexagons"/>
    <dgm:cxn modelId="{7B1354B2-819B-46A0-8DC9-48C3102FC00D}" type="presParOf" srcId="{A69BE243-3BD2-4C05-B358-9C65D08C6FED}" destId="{6C5E8407-9B96-4DA8-9D52-77FC17D80D09}" srcOrd="4" destOrd="0" presId="urn:microsoft.com/office/officeart/2008/layout/AlternatingHexagons"/>
    <dgm:cxn modelId="{5A56D019-2D35-4D2A-A906-E05FFCA6A43A}" type="presParOf" srcId="{5FB082F6-01B3-45C4-923D-4DBE7BC7C2D4}" destId="{C635EDD0-6CC5-4D19-BBD4-E7976FFCB000}" srcOrd="3" destOrd="0" presId="urn:microsoft.com/office/officeart/2008/layout/AlternatingHexagons"/>
    <dgm:cxn modelId="{B93B6A89-1B26-48B3-8B97-F8B11D30378C}" type="presParOf" srcId="{5FB082F6-01B3-45C4-923D-4DBE7BC7C2D4}" destId="{A47D13F5-1AD7-4E7A-9FED-020AD2B84A36}" srcOrd="4" destOrd="0" presId="urn:microsoft.com/office/officeart/2008/layout/AlternatingHexagons"/>
    <dgm:cxn modelId="{C112B687-D734-4842-AA93-34E3D82B4A09}" type="presParOf" srcId="{A47D13F5-1AD7-4E7A-9FED-020AD2B84A36}" destId="{7D4E20AA-37E2-47A8-8707-235F6B707C50}" srcOrd="0" destOrd="0" presId="urn:microsoft.com/office/officeart/2008/layout/AlternatingHexagons"/>
    <dgm:cxn modelId="{E32402D6-9841-4579-99C9-03F7724D04F9}" type="presParOf" srcId="{A47D13F5-1AD7-4E7A-9FED-020AD2B84A36}" destId="{D696DBB9-0FDA-43E8-AA8C-AFE5F4E42050}" srcOrd="1" destOrd="0" presId="urn:microsoft.com/office/officeart/2008/layout/AlternatingHexagons"/>
    <dgm:cxn modelId="{2814EF56-C34D-41AF-B4C1-03C885FB14E5}" type="presParOf" srcId="{A47D13F5-1AD7-4E7A-9FED-020AD2B84A36}" destId="{4E263A7D-70B4-4EC2-8350-C1AE5941212C}" srcOrd="2" destOrd="0" presId="urn:microsoft.com/office/officeart/2008/layout/AlternatingHexagons"/>
    <dgm:cxn modelId="{E5DA1AEE-CC5E-4C6E-AE5C-03E0C6BEAE4B}" type="presParOf" srcId="{A47D13F5-1AD7-4E7A-9FED-020AD2B84A36}" destId="{91A3D77E-9B02-4808-A3EF-CE0C856FC289}" srcOrd="3" destOrd="0" presId="urn:microsoft.com/office/officeart/2008/layout/AlternatingHexagons"/>
    <dgm:cxn modelId="{E6332E4B-C820-499A-9A0D-98F723D5B84B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0_3" csCatId="mainScheme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>
        <a:solidFill>
          <a:srgbClr val="373E4B"/>
        </a:solidFill>
        <a:ln>
          <a:noFill/>
        </a:ln>
      </dgm:spPr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>
        <a:solidFill>
          <a:srgbClr val="A31F34"/>
        </a:solidFill>
        <a:ln>
          <a:noFill/>
        </a:ln>
      </dgm:spPr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>
        <a:solidFill>
          <a:srgbClr val="373E4B"/>
        </a:solidFill>
        <a:ln>
          <a:noFill/>
        </a:ln>
      </dgm:spPr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>
        <a:solidFill>
          <a:srgbClr val="373E4B"/>
        </a:solidFill>
        <a:ln>
          <a:noFill/>
        </a:ln>
      </dgm:spPr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>
        <a:solidFill>
          <a:srgbClr val="A31F34"/>
        </a:solidFill>
        <a:ln>
          <a:noFill/>
        </a:ln>
      </dgm:spPr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>
        <a:solidFill>
          <a:srgbClr val="373E4B"/>
        </a:solidFill>
        <a:ln>
          <a:noFill/>
        </a:ln>
      </dgm:spPr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920527" y="2085848"/>
          <a:ext cx="1730169" cy="1730169"/>
        </a:xfrm>
        <a:prstGeom prst="donut">
          <a:avLst>
            <a:gd name="adj" fmla="val 20000"/>
          </a:avLst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1530161" y="675407"/>
          <a:ext cx="2150792" cy="1036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chemeClr val="tx1"/>
            </a:solidFill>
          </a:endParaRPr>
        </a:p>
      </dsp:txBody>
      <dsp:txXfrm>
        <a:off x="1530161" y="675407"/>
        <a:ext cx="2150792" cy="1036515"/>
      </dsp:txXfrm>
    </dsp:sp>
    <dsp:sp modelId="{F3C90786-C609-474E-81C3-52F5331BF162}">
      <dsp:nvSpPr>
        <dsp:cNvPr id="0" name=""/>
        <dsp:cNvSpPr/>
      </dsp:nvSpPr>
      <dsp:spPr>
        <a:xfrm>
          <a:off x="2781019" y="2501899"/>
          <a:ext cx="898067" cy="898067"/>
        </a:xfrm>
        <a:prstGeom prst="ellipse">
          <a:avLst/>
        </a:prstGeom>
        <a:solidFill>
          <a:srgbClr val="A31F3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1717381" y="375186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1717381" y="3751867"/>
        <a:ext cx="1860536" cy="897081"/>
      </dsp:txXfrm>
    </dsp:sp>
    <dsp:sp modelId="{DC3CA443-8082-453C-A22C-39997DB0960B}">
      <dsp:nvSpPr>
        <dsp:cNvPr id="0" name=""/>
        <dsp:cNvSpPr/>
      </dsp:nvSpPr>
      <dsp:spPr>
        <a:xfrm rot="17700000">
          <a:off x="2882187" y="125291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3809270" y="2501899"/>
          <a:ext cx="898067" cy="898067"/>
        </a:xfrm>
        <a:prstGeom prst="ellipse">
          <a:avLst/>
        </a:prstGeom>
        <a:solidFill>
          <a:schemeClr val="tx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2745633" y="375186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2745633" y="3751867"/>
        <a:ext cx="1860536" cy="897081"/>
      </dsp:txXfrm>
    </dsp:sp>
    <dsp:sp modelId="{21BEC02F-3641-43DA-A660-1149E33400BA}">
      <dsp:nvSpPr>
        <dsp:cNvPr id="0" name=""/>
        <dsp:cNvSpPr/>
      </dsp:nvSpPr>
      <dsp:spPr>
        <a:xfrm rot="17700000">
          <a:off x="3910439" y="125291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4837660" y="2085848"/>
          <a:ext cx="1730169" cy="1730169"/>
        </a:xfrm>
        <a:prstGeom prst="donut">
          <a:avLst>
            <a:gd name="adj" fmla="val 20000"/>
          </a:avLst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5447294" y="675407"/>
          <a:ext cx="2150792" cy="1036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chemeClr val="tx1"/>
            </a:solidFill>
          </a:endParaRPr>
        </a:p>
      </dsp:txBody>
      <dsp:txXfrm>
        <a:off x="5447294" y="675407"/>
        <a:ext cx="2150792" cy="1036515"/>
      </dsp:txXfrm>
    </dsp:sp>
    <dsp:sp modelId="{5BC96BA2-3F7D-4F30-BB60-10BF80A6A1A4}">
      <dsp:nvSpPr>
        <dsp:cNvPr id="0" name=""/>
        <dsp:cNvSpPr/>
      </dsp:nvSpPr>
      <dsp:spPr>
        <a:xfrm>
          <a:off x="6698152" y="2501899"/>
          <a:ext cx="898067" cy="898067"/>
        </a:xfrm>
        <a:prstGeom prst="ellipse">
          <a:avLst/>
        </a:prstGeom>
        <a:solidFill>
          <a:srgbClr val="A31F3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5634514" y="375186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5634514" y="3751867"/>
        <a:ext cx="1860536" cy="897081"/>
      </dsp:txXfrm>
    </dsp:sp>
    <dsp:sp modelId="{2705A24F-C529-4A96-B1AA-3CFC217734B0}">
      <dsp:nvSpPr>
        <dsp:cNvPr id="0" name=""/>
        <dsp:cNvSpPr/>
      </dsp:nvSpPr>
      <dsp:spPr>
        <a:xfrm rot="17700000">
          <a:off x="6799321" y="125291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7726404" y="2501899"/>
          <a:ext cx="898067" cy="898067"/>
        </a:xfrm>
        <a:prstGeom prst="ellipse">
          <a:avLst/>
        </a:prstGeom>
        <a:solidFill>
          <a:schemeClr val="tx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6662766" y="375186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6662766" y="3751867"/>
        <a:ext cx="1860536" cy="897081"/>
      </dsp:txXfrm>
    </dsp:sp>
    <dsp:sp modelId="{2D9E36DA-7445-42E7-B0C3-01C383A4EF54}">
      <dsp:nvSpPr>
        <dsp:cNvPr id="0" name=""/>
        <dsp:cNvSpPr/>
      </dsp:nvSpPr>
      <dsp:spPr>
        <a:xfrm rot="17700000">
          <a:off x="7827572" y="125291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3136588" y="118579"/>
          <a:ext cx="1794289" cy="1561032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5900" kern="1200" dirty="0"/>
            <a:t> </a:t>
          </a:r>
          <a:endParaRPr lang="en-CA" sz="5900" kern="1200" dirty="0"/>
        </a:p>
      </dsp:txBody>
      <dsp:txXfrm rot="-5400000">
        <a:off x="3496477" y="281561"/>
        <a:ext cx="1074510" cy="1235069"/>
      </dsp:txXfrm>
    </dsp:sp>
    <dsp:sp modelId="{AA8196C0-A443-483A-8E14-ED00FAF03801}">
      <dsp:nvSpPr>
        <dsp:cNvPr id="0" name=""/>
        <dsp:cNvSpPr/>
      </dsp:nvSpPr>
      <dsp:spPr>
        <a:xfrm>
          <a:off x="4861618" y="360808"/>
          <a:ext cx="2002427" cy="1076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600" kern="1200" dirty="0"/>
            <a:t> </a:t>
          </a:r>
          <a:endParaRPr lang="en-CA" sz="3600" kern="1200" dirty="0"/>
        </a:p>
      </dsp:txBody>
      <dsp:txXfrm>
        <a:off x="4861618" y="360808"/>
        <a:ext cx="2002427" cy="1076573"/>
      </dsp:txXfrm>
    </dsp:sp>
    <dsp:sp modelId="{500A7FF5-4A0C-4872-BC31-B7E62312AE29}">
      <dsp:nvSpPr>
        <dsp:cNvPr id="0" name=""/>
        <dsp:cNvSpPr/>
      </dsp:nvSpPr>
      <dsp:spPr>
        <a:xfrm rot="5400000">
          <a:off x="1450673" y="118579"/>
          <a:ext cx="1794289" cy="1561032"/>
        </a:xfrm>
        <a:prstGeom prst="hexagon">
          <a:avLst>
            <a:gd name="adj" fmla="val 25000"/>
            <a:gd name="vf" fmla="val 115470"/>
          </a:avLst>
        </a:prstGeom>
        <a:solidFill>
          <a:srgbClr val="A31F3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1810562" y="281561"/>
        <a:ext cx="1074510" cy="1235069"/>
      </dsp:txXfrm>
    </dsp:sp>
    <dsp:sp modelId="{24F31F2A-2CC6-4895-9FF0-C0423B70940D}">
      <dsp:nvSpPr>
        <dsp:cNvPr id="0" name=""/>
        <dsp:cNvSpPr/>
      </dsp:nvSpPr>
      <dsp:spPr>
        <a:xfrm rot="5400000">
          <a:off x="2290401" y="1641572"/>
          <a:ext cx="1794289" cy="1561032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5900" kern="1200" dirty="0"/>
            <a:t> </a:t>
          </a:r>
          <a:endParaRPr lang="en-CA" sz="5900" kern="1200" dirty="0"/>
        </a:p>
      </dsp:txBody>
      <dsp:txXfrm rot="-5400000">
        <a:off x="2650290" y="1804554"/>
        <a:ext cx="1074510" cy="1235069"/>
      </dsp:txXfrm>
    </dsp:sp>
    <dsp:sp modelId="{996E4A34-0C3A-4AB3-9A6E-933F938C660A}">
      <dsp:nvSpPr>
        <dsp:cNvPr id="0" name=""/>
        <dsp:cNvSpPr/>
      </dsp:nvSpPr>
      <dsp:spPr>
        <a:xfrm>
          <a:off x="404602" y="1883802"/>
          <a:ext cx="1937833" cy="1076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600" kern="1200" dirty="0"/>
            <a:t> </a:t>
          </a:r>
          <a:endParaRPr lang="en-CA" sz="3600" kern="1200" dirty="0"/>
        </a:p>
      </dsp:txBody>
      <dsp:txXfrm>
        <a:off x="404602" y="1883802"/>
        <a:ext cx="1937833" cy="1076573"/>
      </dsp:txXfrm>
    </dsp:sp>
    <dsp:sp modelId="{6C5E8407-9B96-4DA8-9D52-77FC17D80D09}">
      <dsp:nvSpPr>
        <dsp:cNvPr id="0" name=""/>
        <dsp:cNvSpPr/>
      </dsp:nvSpPr>
      <dsp:spPr>
        <a:xfrm rot="5400000">
          <a:off x="3976316" y="1641572"/>
          <a:ext cx="1794289" cy="1561032"/>
        </a:xfrm>
        <a:prstGeom prst="hexagon">
          <a:avLst>
            <a:gd name="adj" fmla="val 25000"/>
            <a:gd name="vf" fmla="val 115470"/>
          </a:avLst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4336205" y="1804554"/>
        <a:ext cx="1074510" cy="1235069"/>
      </dsp:txXfrm>
    </dsp:sp>
    <dsp:sp modelId="{7D4E20AA-37E2-47A8-8707-235F6B707C50}">
      <dsp:nvSpPr>
        <dsp:cNvPr id="0" name=""/>
        <dsp:cNvSpPr/>
      </dsp:nvSpPr>
      <dsp:spPr>
        <a:xfrm rot="5400000">
          <a:off x="3136588" y="3164566"/>
          <a:ext cx="1794289" cy="1561032"/>
        </a:xfrm>
        <a:prstGeom prst="hexagon">
          <a:avLst>
            <a:gd name="adj" fmla="val 25000"/>
            <a:gd name="vf" fmla="val 115470"/>
          </a:avLst>
        </a:prstGeom>
        <a:solidFill>
          <a:srgbClr val="A31F3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5900" kern="1200" dirty="0"/>
            <a:t> </a:t>
          </a:r>
          <a:endParaRPr lang="en-CA" sz="5900" kern="1200" dirty="0"/>
        </a:p>
      </dsp:txBody>
      <dsp:txXfrm rot="-5400000">
        <a:off x="3496477" y="3327548"/>
        <a:ext cx="1074510" cy="1235069"/>
      </dsp:txXfrm>
    </dsp:sp>
    <dsp:sp modelId="{D696DBB9-0FDA-43E8-AA8C-AFE5F4E42050}">
      <dsp:nvSpPr>
        <dsp:cNvPr id="0" name=""/>
        <dsp:cNvSpPr/>
      </dsp:nvSpPr>
      <dsp:spPr>
        <a:xfrm>
          <a:off x="4861618" y="3406795"/>
          <a:ext cx="2002427" cy="1076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600" kern="1200" dirty="0"/>
            <a:t> </a:t>
          </a:r>
          <a:endParaRPr lang="en-CA" sz="3600" kern="1200" dirty="0"/>
        </a:p>
      </dsp:txBody>
      <dsp:txXfrm>
        <a:off x="4861618" y="3406795"/>
        <a:ext cx="2002427" cy="1076573"/>
      </dsp:txXfrm>
    </dsp:sp>
    <dsp:sp modelId="{BD9E120E-77A3-4322-954F-B5409AE16AE3}">
      <dsp:nvSpPr>
        <dsp:cNvPr id="0" name=""/>
        <dsp:cNvSpPr/>
      </dsp:nvSpPr>
      <dsp:spPr>
        <a:xfrm rot="5400000">
          <a:off x="1450673" y="3164566"/>
          <a:ext cx="1794289" cy="1561032"/>
        </a:xfrm>
        <a:prstGeom prst="hexagon">
          <a:avLst>
            <a:gd name="adj" fmla="val 25000"/>
            <a:gd name="vf" fmla="val 115470"/>
          </a:avLst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1810562" y="3327548"/>
        <a:ext cx="1074510" cy="12350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1435336" y="2085848"/>
          <a:ext cx="1730169" cy="1730169"/>
        </a:xfrm>
        <a:prstGeom prst="donut">
          <a:avLst>
            <a:gd name="adj" fmla="val 20000"/>
          </a:avLst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2044970" y="675407"/>
          <a:ext cx="2150792" cy="1036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chemeClr val="tx1"/>
            </a:solidFill>
          </a:endParaRPr>
        </a:p>
      </dsp:txBody>
      <dsp:txXfrm>
        <a:off x="2044970" y="675407"/>
        <a:ext cx="2150792" cy="1036515"/>
      </dsp:txXfrm>
    </dsp:sp>
    <dsp:sp modelId="{F3C90786-C609-474E-81C3-52F5331BF162}">
      <dsp:nvSpPr>
        <dsp:cNvPr id="0" name=""/>
        <dsp:cNvSpPr/>
      </dsp:nvSpPr>
      <dsp:spPr>
        <a:xfrm>
          <a:off x="3295828" y="2501899"/>
          <a:ext cx="898067" cy="898067"/>
        </a:xfrm>
        <a:prstGeom prst="ellipse">
          <a:avLst/>
        </a:prstGeom>
        <a:solidFill>
          <a:srgbClr val="A31F3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2232190" y="375186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2232190" y="3751867"/>
        <a:ext cx="1860536" cy="897081"/>
      </dsp:txXfrm>
    </dsp:sp>
    <dsp:sp modelId="{DC3CA443-8082-453C-A22C-39997DB0960B}">
      <dsp:nvSpPr>
        <dsp:cNvPr id="0" name=""/>
        <dsp:cNvSpPr/>
      </dsp:nvSpPr>
      <dsp:spPr>
        <a:xfrm rot="17700000">
          <a:off x="3396996" y="125291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4324079" y="2501899"/>
          <a:ext cx="898067" cy="898067"/>
        </a:xfrm>
        <a:prstGeom prst="ellipse">
          <a:avLst/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3260442" y="375186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3260442" y="3751867"/>
        <a:ext cx="1860536" cy="897081"/>
      </dsp:txXfrm>
    </dsp:sp>
    <dsp:sp modelId="{21BEC02F-3641-43DA-A660-1149E33400BA}">
      <dsp:nvSpPr>
        <dsp:cNvPr id="0" name=""/>
        <dsp:cNvSpPr/>
      </dsp:nvSpPr>
      <dsp:spPr>
        <a:xfrm rot="17700000">
          <a:off x="4425248" y="125291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5352469" y="2085848"/>
          <a:ext cx="1730169" cy="1730169"/>
        </a:xfrm>
        <a:prstGeom prst="donut">
          <a:avLst>
            <a:gd name="adj" fmla="val 20000"/>
          </a:avLst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5962103" y="675407"/>
          <a:ext cx="2150792" cy="1036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chemeClr val="tx1"/>
            </a:solidFill>
          </a:endParaRPr>
        </a:p>
      </dsp:txBody>
      <dsp:txXfrm>
        <a:off x="5962103" y="675407"/>
        <a:ext cx="2150792" cy="1036515"/>
      </dsp:txXfrm>
    </dsp:sp>
    <dsp:sp modelId="{5BC96BA2-3F7D-4F30-BB60-10BF80A6A1A4}">
      <dsp:nvSpPr>
        <dsp:cNvPr id="0" name=""/>
        <dsp:cNvSpPr/>
      </dsp:nvSpPr>
      <dsp:spPr>
        <a:xfrm>
          <a:off x="7212961" y="2501899"/>
          <a:ext cx="898067" cy="898067"/>
        </a:xfrm>
        <a:prstGeom prst="ellipse">
          <a:avLst/>
        </a:prstGeom>
        <a:solidFill>
          <a:srgbClr val="A31F3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6149323" y="375186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6149323" y="3751867"/>
        <a:ext cx="1860536" cy="897081"/>
      </dsp:txXfrm>
    </dsp:sp>
    <dsp:sp modelId="{2705A24F-C529-4A96-B1AA-3CFC217734B0}">
      <dsp:nvSpPr>
        <dsp:cNvPr id="0" name=""/>
        <dsp:cNvSpPr/>
      </dsp:nvSpPr>
      <dsp:spPr>
        <a:xfrm rot="17700000">
          <a:off x="7314130" y="125291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8241213" y="2501899"/>
          <a:ext cx="898067" cy="898067"/>
        </a:xfrm>
        <a:prstGeom prst="ellipse">
          <a:avLst/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7177575" y="375186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7177575" y="3751867"/>
        <a:ext cx="1860536" cy="897081"/>
      </dsp:txXfrm>
    </dsp:sp>
    <dsp:sp modelId="{2D9E36DA-7445-42E7-B0C3-01C383A4EF54}">
      <dsp:nvSpPr>
        <dsp:cNvPr id="0" name=""/>
        <dsp:cNvSpPr/>
      </dsp:nvSpPr>
      <dsp:spPr>
        <a:xfrm rot="17700000">
          <a:off x="8342381" y="1252917"/>
          <a:ext cx="1860536" cy="897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5A61BA-041D-7673-99BD-0238B1787F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18B854-FD52-5ECE-30CC-561937CA01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7D580-5112-4997-BD62-77C40B1FA253}" type="datetimeFigureOut">
              <a:rPr lang="fr-CA" smtClean="0"/>
              <a:t>2025-06-13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6C41FE-AA8D-A90B-5D06-DB5CD43B0B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E82EA5-DD1A-3EB1-B395-7FA33263EE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6E94A-F95D-484E-8371-C9FDAC7700F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11520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505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37709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7098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380BD00-7282-AC81-F186-74319EE823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r="57018"/>
          <a:stretch/>
        </p:blipFill>
        <p:spPr>
          <a:xfrm>
            <a:off x="-304800" y="0"/>
            <a:ext cx="26365200" cy="34504313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2">
            <a:extLst>
              <a:ext uri="{FF2B5EF4-FFF2-40B4-BE49-F238E27FC236}">
                <a16:creationId xmlns:a16="http://schemas.microsoft.com/office/drawing/2014/main" id="{5FD1F8B8-7769-46CD-BAD1-3A68ECE09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362" y="6179250"/>
            <a:ext cx="9963370" cy="1089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t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A31F34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endParaRPr lang="en-AU" sz="8000" dirty="0">
              <a:solidFill>
                <a:srgbClr val="C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40">
            <a:extLst>
              <a:ext uri="{FF2B5EF4-FFF2-40B4-BE49-F238E27FC236}">
                <a16:creationId xmlns:a16="http://schemas.microsoft.com/office/drawing/2014/main" id="{30CA1818-D60E-4F2E-A487-D364B0CAB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569" y="17136594"/>
            <a:ext cx="10547402" cy="5658168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t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32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32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32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32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ct val="20000"/>
              </a:spcBef>
            </a:pPr>
            <a:endParaRPr lang="pt-PT" sz="3200" b="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ct val="20000"/>
              </a:spcBef>
            </a:pPr>
            <a:endParaRPr lang="en-AU" sz="32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6" name="Rectangle 24">
            <a:extLst>
              <a:ext uri="{FF2B5EF4-FFF2-40B4-BE49-F238E27FC236}">
                <a16:creationId xmlns:a16="http://schemas.microsoft.com/office/drawing/2014/main" id="{74D3DBE3-1E92-4372-8790-4B755C5B8E43}"/>
              </a:ext>
            </a:extLst>
          </p:cNvPr>
          <p:cNvSpPr/>
          <p:nvPr/>
        </p:nvSpPr>
        <p:spPr>
          <a:xfrm>
            <a:off x="37842715" y="391206"/>
            <a:ext cx="12989614" cy="7982139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>
            <a:noAutofit/>
          </a:bodyPr>
          <a:lstStyle/>
          <a:p>
            <a:pPr algn="just" defTabSz="2880149">
              <a:spcBef>
                <a:spcPts val="1663"/>
              </a:spcBef>
              <a:defRPr/>
            </a:pPr>
            <a:r>
              <a:rPr lang="fr-CA" sz="4000" b="1" dirty="0">
                <a:solidFill>
                  <a:srgbClr val="373E4B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METHOD</a:t>
            </a:r>
            <a:endParaRPr lang="en-CA" altLang="en-US" sz="4000" dirty="0">
              <a:ln w="0"/>
              <a:solidFill>
                <a:srgbClr val="373E4B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just" defTabSz="2880149">
              <a:spcBef>
                <a:spcPts val="1663"/>
              </a:spcBef>
              <a:defRPr/>
            </a:pPr>
            <a:r>
              <a:rPr lang="en-CA" altLang="en-US" sz="3200" dirty="0">
                <a:ln w="0"/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Copy and paste your text content here, adjusting the font size to fit into the textbox. 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4EF3D52-6155-45C5-8324-91701626DF2C}"/>
              </a:ext>
            </a:extLst>
          </p:cNvPr>
          <p:cNvSpPr/>
          <p:nvPr/>
        </p:nvSpPr>
        <p:spPr>
          <a:xfrm>
            <a:off x="12180359" y="391206"/>
            <a:ext cx="12825412" cy="7982139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>
            <a:normAutofit/>
          </a:bodyPr>
          <a:lstStyle/>
          <a:p>
            <a:pPr algn="just" defTabSz="4319681">
              <a:spcBef>
                <a:spcPts val="2492"/>
              </a:spcBef>
              <a:defRPr/>
            </a:pPr>
            <a:r>
              <a:rPr lang="fr-CA" sz="4000" b="1" dirty="0">
                <a:solidFill>
                  <a:srgbClr val="373E4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INTRODUCTION</a:t>
            </a:r>
            <a:endParaRPr lang="en-CA" altLang="en-US" sz="4000" b="1" dirty="0">
              <a:ln w="0"/>
              <a:solidFill>
                <a:srgbClr val="373E4B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defTabSz="4319681">
              <a:spcBef>
                <a:spcPts val="2492"/>
              </a:spcBef>
              <a:defRPr/>
            </a:pPr>
            <a:r>
              <a:rPr lang="en-CA" altLang="en-US" sz="3200" dirty="0">
                <a:ln w="0"/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B9A1045-6AFE-44DD-BCE5-5334EC7F3EB2}"/>
              </a:ext>
            </a:extLst>
          </p:cNvPr>
          <p:cNvSpPr/>
          <p:nvPr/>
        </p:nvSpPr>
        <p:spPr>
          <a:xfrm>
            <a:off x="25385892" y="391206"/>
            <a:ext cx="12101986" cy="7982139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>
            <a:noAutofit/>
          </a:bodyPr>
          <a:lstStyle/>
          <a:p>
            <a:pPr algn="just" defTabSz="2880149">
              <a:spcBef>
                <a:spcPts val="1663"/>
              </a:spcBef>
              <a:defRPr/>
            </a:pPr>
            <a:r>
              <a:rPr lang="fr-CA" altLang="en-US" sz="4000" b="1" dirty="0">
                <a:ln w="0"/>
                <a:solidFill>
                  <a:srgbClr val="373E4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GOAL</a:t>
            </a:r>
            <a:endParaRPr lang="en-CA" altLang="en-US" sz="3200" dirty="0">
              <a:ln w="0"/>
              <a:solidFill>
                <a:srgbClr val="373E4B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defTabSz="2880149">
              <a:spcBef>
                <a:spcPts val="1663"/>
              </a:spcBef>
              <a:defRPr/>
            </a:pPr>
            <a:r>
              <a:rPr lang="en-CA" altLang="en-US" sz="3200" dirty="0">
                <a:ln w="0"/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51" name="Rectangle 24">
            <a:extLst>
              <a:ext uri="{FF2B5EF4-FFF2-40B4-BE49-F238E27FC236}">
                <a16:creationId xmlns:a16="http://schemas.microsoft.com/office/drawing/2014/main" id="{79EC8F42-8DBF-4964-B625-0D140D257F6F}"/>
              </a:ext>
            </a:extLst>
          </p:cNvPr>
          <p:cNvSpPr/>
          <p:nvPr/>
        </p:nvSpPr>
        <p:spPr>
          <a:xfrm>
            <a:off x="12180359" y="8872596"/>
            <a:ext cx="38651968" cy="15316237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>
            <a:noAutofit/>
          </a:bodyPr>
          <a:lstStyle/>
          <a:p>
            <a:pPr algn="just" defTabSz="4319681">
              <a:spcBef>
                <a:spcPts val="2492"/>
              </a:spcBef>
              <a:defRPr/>
            </a:pPr>
            <a:r>
              <a:rPr lang="fr-CA" sz="4000" b="1" dirty="0">
                <a:solidFill>
                  <a:srgbClr val="373E4B"/>
                </a:solidFill>
                <a:latin typeface="Montserrat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RESULTS</a:t>
            </a:r>
            <a:endParaRPr lang="en-CA" altLang="en-US" sz="4000" dirty="0">
              <a:ln w="0"/>
              <a:solidFill>
                <a:srgbClr val="373E4B"/>
              </a:solidFill>
              <a:latin typeface="Montserrat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41D60501-3FC4-DE69-072A-6DDA8651B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99285" y="9816864"/>
            <a:ext cx="11286810" cy="56531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277840" tIns="40901" rIns="277840" bIns="40901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3200" b="1" dirty="0">
                <a:ea typeface="Open Sans" panose="020B0606030504020204" pitchFamily="34" charset="0"/>
                <a:cs typeface="Open Sans" panose="020B0606030504020204" pitchFamily="34" charset="0"/>
              </a:rPr>
              <a:t>Importing / inserting files: </a:t>
            </a:r>
            <a:r>
              <a:rPr lang="en-CA" sz="3200" dirty="0">
                <a:ea typeface="Open Sans" panose="020B0606030504020204" pitchFamily="34" charset="0"/>
                <a:cs typeface="Open Sans" panose="020B0606030504020204" pitchFamily="34" charset="0"/>
              </a:rPr>
              <a:t>Images such as photographs, graphs, diagrams, logos, </a:t>
            </a:r>
            <a:r>
              <a:rPr lang="en-CA" sz="3200" dirty="0" err="1">
                <a:ea typeface="Open Sans" panose="020B0606030504020204" pitchFamily="34" charset="0"/>
                <a:cs typeface="Open Sans" panose="020B0606030504020204" pitchFamily="34" charset="0"/>
              </a:rPr>
              <a:t>etc</a:t>
            </a:r>
            <a:r>
              <a:rPr lang="en-CA" sz="3200" dirty="0">
                <a:ea typeface="Open Sans" panose="020B0606030504020204" pitchFamily="34" charset="0"/>
                <a:cs typeface="Open Sans" panose="020B0606030504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3200" b="1" dirty="0">
                <a:ea typeface="Open Sans" panose="020B0606030504020204" pitchFamily="34" charset="0"/>
                <a:cs typeface="Open Sans" panose="020B0606030504020204" pitchFamily="34" charset="0"/>
              </a:rPr>
              <a:t>To insert images, go through the menus as follows</a:t>
            </a:r>
            <a:r>
              <a:rPr lang="en-CA" sz="3200" dirty="0">
                <a:ea typeface="Open Sans" panose="020B0606030504020204" pitchFamily="34" charset="0"/>
                <a:cs typeface="Open Sans" panose="020B0606030504020204" pitchFamily="34" charset="0"/>
              </a:rPr>
              <a:t>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3200" dirty="0">
                <a:ea typeface="Open Sans" panose="020B0606030504020204" pitchFamily="34" charset="0"/>
                <a:cs typeface="Open Sans" panose="020B0606030504020204" pitchFamily="34" charset="0"/>
              </a:rPr>
              <a:t>Be aware of the image size you are importing. </a:t>
            </a:r>
            <a:endParaRPr lang="en-AU" sz="3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70B492-2AE7-48B0-38C4-2A72C7DF8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66940" y="9382019"/>
            <a:ext cx="6497630" cy="5653116"/>
          </a:xfrm>
          <a:prstGeom prst="rect">
            <a:avLst/>
          </a:prstGeom>
          <a:solidFill>
            <a:srgbClr val="A31F34">
              <a:alpha val="1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447912" tIns="223956" rIns="447912" bIns="223956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9908">
              <a:latin typeface="Montserrat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62D5852E-8801-BB6C-B695-E1F5FF31E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6940" y="15375432"/>
            <a:ext cx="6497630" cy="3054098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3200" dirty="0">
                <a:ea typeface="Open Sans" panose="020B0606030504020204" pitchFamily="34" charset="0"/>
                <a:cs typeface="Open Sans" panose="020B0606030504020204" pitchFamily="34" charset="0"/>
              </a:rPr>
              <a:t>The recommended font is Arial no smaller than 15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15371399-C818-87AA-AC75-744CE77EC9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2509074"/>
              </p:ext>
            </p:extLst>
          </p:nvPr>
        </p:nvGraphicFramePr>
        <p:xfrm>
          <a:off x="25052363" y="18712144"/>
          <a:ext cx="10478033" cy="5233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E5B5C73-0CFE-037D-0A4E-CEB1CA2056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162330"/>
              </p:ext>
            </p:extLst>
          </p:nvPr>
        </p:nvGraphicFramePr>
        <p:xfrm>
          <a:off x="12421382" y="18853569"/>
          <a:ext cx="10478030" cy="517477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5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5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5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56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246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246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246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246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246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2463"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tc>
                  <a:txBody>
                    <a:bodyPr/>
                    <a:lstStyle/>
                    <a:p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L="78413" marR="78413" marT="39207" marB="392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0E5337E8-7E5B-44F5-7665-E2DC01999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27408" y="9382019"/>
            <a:ext cx="6497630" cy="5653116"/>
          </a:xfrm>
          <a:prstGeom prst="rect">
            <a:avLst/>
          </a:prstGeom>
          <a:solidFill>
            <a:srgbClr val="A31F34">
              <a:alpha val="1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447912" tIns="223956" rIns="447912" bIns="223956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9908">
              <a:latin typeface="Montserrat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id="{19CB78E6-7C40-6483-E89D-9DD54E5BD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85686" y="15375432"/>
            <a:ext cx="6497630" cy="3054098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3200" dirty="0">
                <a:ea typeface="Open Sans" panose="020B0606030504020204" pitchFamily="34" charset="0"/>
                <a:cs typeface="Open Sans" panose="020B0606030504020204" pitchFamily="34" charset="0"/>
              </a:rPr>
              <a:t>The recommended font is Arial no smaller than 15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285F07A5-12AD-15A0-1270-8139D641E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54458" y="15533905"/>
            <a:ext cx="11286810" cy="272982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277840" tIns="40901" rIns="277840" bIns="40901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3200" b="1" dirty="0">
                <a:ea typeface="Open Sans" panose="020B0606030504020204" pitchFamily="34" charset="0"/>
                <a:cs typeface="Open Sans" panose="020B0606030504020204" pitchFamily="34" charset="0"/>
              </a:rPr>
              <a:t>Notes about graphs: </a:t>
            </a:r>
            <a:r>
              <a:rPr lang="en-CA" sz="3200" dirty="0">
                <a:ea typeface="Open Sans" panose="020B0606030504020204" pitchFamily="34" charset="0"/>
                <a:cs typeface="Open Sans" panose="020B0606030504020204" pitchFamily="34" charset="0"/>
              </a:rPr>
              <a:t>For simple graphs use Microsoft Excel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3200" dirty="0">
                <a:ea typeface="Open Sans" panose="020B0606030504020204" pitchFamily="34" charset="0"/>
                <a:cs typeface="Open Sans" panose="020B0606030504020204" pitchFamily="34" charset="0"/>
              </a:rPr>
              <a:t>Graphs created in a scientific graphing program (e.g.. Sigma Plot, Prism, SPSS, Statistics) should be saved as JPEG or TIFF. </a:t>
            </a:r>
          </a:p>
          <a:p>
            <a:pPr>
              <a:spcBef>
                <a:spcPct val="50000"/>
              </a:spcBef>
            </a:pPr>
            <a:endParaRPr lang="en-AU" sz="3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2C4237E-A676-BFF2-E31D-1001152C3A78}"/>
              </a:ext>
            </a:extLst>
          </p:cNvPr>
          <p:cNvSpPr/>
          <p:nvPr/>
        </p:nvSpPr>
        <p:spPr>
          <a:xfrm>
            <a:off x="1005568" y="22794763"/>
            <a:ext cx="10082162" cy="5165176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>
            <a:noAutofit/>
          </a:bodyPr>
          <a:lstStyle/>
          <a:p>
            <a:pPr algn="just" defTabSz="2880149">
              <a:spcBef>
                <a:spcPts val="1663"/>
              </a:spcBef>
              <a:defRPr/>
            </a:pPr>
            <a:r>
              <a:rPr lang="fr-CA" sz="4000" b="1" dirty="0">
                <a:solidFill>
                  <a:srgbClr val="A31F3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CONTACT INFORMATION</a:t>
            </a:r>
            <a:endParaRPr lang="en-CA" altLang="en-US" sz="4000" dirty="0">
              <a:ln w="0"/>
              <a:solidFill>
                <a:srgbClr val="A31F34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2880149">
              <a:spcBef>
                <a:spcPts val="1663"/>
              </a:spcBef>
              <a:defRPr/>
            </a:pPr>
            <a:r>
              <a:rPr lang="en-US" sz="3200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Just highlight this text and replace with your own text.</a:t>
            </a:r>
            <a:endParaRPr lang="en-CA" altLang="en-US" sz="3200" dirty="0">
              <a:ln w="0"/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BDB508-3CF8-1D36-9694-DF3A4BA17AB7}"/>
              </a:ext>
            </a:extLst>
          </p:cNvPr>
          <p:cNvSpPr/>
          <p:nvPr/>
        </p:nvSpPr>
        <p:spPr>
          <a:xfrm>
            <a:off x="37842715" y="24618185"/>
            <a:ext cx="12989614" cy="9258291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>
            <a:noAutofit/>
          </a:bodyPr>
          <a:lstStyle/>
          <a:p>
            <a:pPr algn="just" defTabSz="2880149">
              <a:spcBef>
                <a:spcPts val="1663"/>
              </a:spcBef>
              <a:defRPr/>
            </a:pPr>
            <a:r>
              <a:rPr lang="fr-CA" sz="4000" b="1" dirty="0">
                <a:solidFill>
                  <a:srgbClr val="373E4B"/>
                </a:solidFill>
                <a:latin typeface=""/>
                <a:ea typeface="Open Sans" panose="020B0606030504020204" pitchFamily="34" charset="0"/>
                <a:cs typeface="Open Sans" panose="020B0606030504020204" pitchFamily="34" charset="0"/>
              </a:rPr>
              <a:t>CONCLUSIONS</a:t>
            </a:r>
            <a:endParaRPr lang="en-CA" altLang="en-US" sz="4000" dirty="0">
              <a:ln w="0"/>
              <a:solidFill>
                <a:srgbClr val="373E4B"/>
              </a:solidFill>
              <a:latin typeface="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defTabSz="2880149">
              <a:spcBef>
                <a:spcPts val="1663"/>
              </a:spcBef>
              <a:defRPr/>
            </a:pPr>
            <a:r>
              <a:rPr lang="en-CA" altLang="en-US" sz="3200" dirty="0">
                <a:ln w="0"/>
                <a:solidFill>
                  <a:schemeClr val="tx1"/>
                </a:solidFill>
                <a:latin typeface=""/>
                <a:ea typeface="Open Sans" panose="020B0606030504020204" pitchFamily="34" charset="0"/>
                <a:cs typeface="Open Sans" panose="020B060603050402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671C40-2410-5D87-1280-B98C8035344D}"/>
              </a:ext>
            </a:extLst>
          </p:cNvPr>
          <p:cNvSpPr/>
          <p:nvPr/>
        </p:nvSpPr>
        <p:spPr>
          <a:xfrm>
            <a:off x="12180362" y="24618185"/>
            <a:ext cx="25307518" cy="925829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tIns="720000" rIns="720000" bIns="720000" rtlCol="0" anchor="ctr"/>
          <a:lstStyle/>
          <a:p>
            <a:pPr algn="ctr"/>
            <a:r>
              <a:rPr lang="en-CA" sz="6599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						</a:t>
            </a: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CA" sz="6599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Use this space to enter </a:t>
            </a:r>
            <a:r>
              <a:rPr lang="en-CA" sz="6599" b="1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key CLD or result</a:t>
            </a:r>
            <a:r>
              <a:rPr lang="en-CA" sz="6599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A short summary to allow viewers to learn about your research</a:t>
            </a:r>
            <a:endParaRPr lang="en-CA" sz="6599" b="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BCE419-D8EE-F4A4-ECCD-8680521F26B9}"/>
              </a:ext>
            </a:extLst>
          </p:cNvPr>
          <p:cNvSpPr/>
          <p:nvPr/>
        </p:nvSpPr>
        <p:spPr>
          <a:xfrm>
            <a:off x="12226953" y="24474446"/>
            <a:ext cx="25260926" cy="9506763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>
            <a:normAutofit/>
          </a:bodyPr>
          <a:lstStyle/>
          <a:p>
            <a:pPr algn="just" defTabSz="4319681">
              <a:spcBef>
                <a:spcPts val="2492"/>
              </a:spcBef>
              <a:defRPr/>
            </a:pPr>
            <a:endParaRPr lang="en-CA" altLang="en-US" sz="3200" dirty="0">
              <a:ln w="0"/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C81D3A-CC4B-4F29-A6B0-36C9E99D77B7}"/>
              </a:ext>
            </a:extLst>
          </p:cNvPr>
          <p:cNvSpPr/>
          <p:nvPr/>
        </p:nvSpPr>
        <p:spPr>
          <a:xfrm>
            <a:off x="1005568" y="29051670"/>
            <a:ext cx="10082162" cy="3175069"/>
          </a:xfrm>
          <a:prstGeom prst="rect">
            <a:avLst/>
          </a:prstGeom>
          <a:noFill/>
          <a:ln>
            <a:solidFill>
              <a:srgbClr val="A31F3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>
            <a:noAutofit/>
          </a:bodyPr>
          <a:lstStyle/>
          <a:p>
            <a:pPr algn="just" defTabSz="2880149">
              <a:spcBef>
                <a:spcPts val="1663"/>
              </a:spcBef>
              <a:defRPr/>
            </a:pPr>
            <a:r>
              <a:rPr lang="pt-PT" sz="4000" b="1" dirty="0">
                <a:solidFill>
                  <a:srgbClr val="A31F3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AFFILIATION LOGO</a:t>
            </a:r>
            <a:endParaRPr lang="en-CA" altLang="en-US" sz="4000" dirty="0">
              <a:ln w="0"/>
              <a:solidFill>
                <a:srgbClr val="A31F34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2880149">
              <a:spcBef>
                <a:spcPts val="1663"/>
              </a:spcBef>
              <a:defRPr/>
            </a:pPr>
            <a:r>
              <a:rPr lang="en-US" altLang="en-US" sz="3200" dirty="0">
                <a:ln w="0"/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Delete placeholder rectangle </a:t>
            </a:r>
            <a:endParaRPr lang="en-CA" altLang="en-US" sz="3200" dirty="0">
              <a:ln w="0"/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Box 16">
            <a:extLst>
              <a:ext uri="{FF2B5EF4-FFF2-40B4-BE49-F238E27FC236}">
                <a16:creationId xmlns:a16="http://schemas.microsoft.com/office/drawing/2014/main" id="{14F704AF-519B-4703-3DE9-E4870DDF5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17665" y="9382019"/>
            <a:ext cx="11930695" cy="7859162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3200" dirty="0">
                <a:ea typeface="Open Sans" panose="020B0606030504020204" pitchFamily="34" charset="0"/>
                <a:cs typeface="Open Sans" panose="020B0606030504020204" pitchFamily="34" charset="0"/>
              </a:rPr>
              <a:t>The recommended font for captions is </a:t>
            </a: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Arial</a:t>
            </a:r>
            <a:r>
              <a:rPr lang="en-CA" sz="3200" dirty="0">
                <a:ea typeface="Open Sans" panose="020B0606030504020204" pitchFamily="34" charset="0"/>
                <a:cs typeface="Open Sans" panose="020B0606030504020204" pitchFamily="34" charset="0"/>
              </a:rPr>
              <a:t>, no smaller than 15 pt. Left aligned if it refers to a figure on its left. Start the captions right at the top edge of the picture (graph or photo).</a:t>
            </a:r>
          </a:p>
        </p:txBody>
      </p:sp>
      <p:pic>
        <p:nvPicPr>
          <p:cNvPr id="2050" name="Picture 2" descr="Overview: Causal Loop Diagrams (CLDs)">
            <a:extLst>
              <a:ext uri="{FF2B5EF4-FFF2-40B4-BE49-F238E27FC236}">
                <a16:creationId xmlns:a16="http://schemas.microsoft.com/office/drawing/2014/main" id="{A22AA601-FF0E-B102-3D6D-19169FA08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3878" y="25424424"/>
            <a:ext cx="17941881" cy="5440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8ABFC13-0780-A5C4-5182-7D4C666B8FCC}"/>
              </a:ext>
            </a:extLst>
          </p:cNvPr>
          <p:cNvSpPr/>
          <p:nvPr/>
        </p:nvSpPr>
        <p:spPr>
          <a:xfrm rot="19458990">
            <a:off x="15759668" y="26240606"/>
            <a:ext cx="3454792" cy="9234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2880149">
              <a:defRPr/>
            </a:pPr>
            <a:r>
              <a:rPr lang="en-US" sz="5401" dirty="0">
                <a:ln w="0"/>
                <a:solidFill>
                  <a:srgbClr val="373E4B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69525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4">
            <a:extLst>
              <a:ext uri="{FF2B5EF4-FFF2-40B4-BE49-F238E27FC236}">
                <a16:creationId xmlns:a16="http://schemas.microsoft.com/office/drawing/2014/main" id="{5A130EE6-745A-4A25-A0B0-8C36A3819CF8}"/>
              </a:ext>
            </a:extLst>
          </p:cNvPr>
          <p:cNvSpPr/>
          <p:nvPr/>
        </p:nvSpPr>
        <p:spPr>
          <a:xfrm>
            <a:off x="35649819" y="13408272"/>
            <a:ext cx="15208238" cy="6496367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 defTabSz="4319681">
              <a:spcBef>
                <a:spcPts val="2492"/>
              </a:spcBef>
              <a:defRPr/>
            </a:pPr>
            <a:r>
              <a:rPr lang="fr-CA" altLang="en-US" sz="3200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Graph 1</a:t>
            </a:r>
          </a:p>
        </p:txBody>
      </p:sp>
      <p:sp>
        <p:nvSpPr>
          <p:cNvPr id="28" name="Text Box 2">
            <a:extLst>
              <a:ext uri="{FF2B5EF4-FFF2-40B4-BE49-F238E27FC236}">
                <a16:creationId xmlns:a16="http://schemas.microsoft.com/office/drawing/2014/main" id="{5FD1F8B8-7769-46CD-BAD1-3A68ECE09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8589" y="1091546"/>
            <a:ext cx="32555266" cy="2588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A31F34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endParaRPr lang="en-AU" sz="8000" dirty="0">
              <a:solidFill>
                <a:srgbClr val="C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40">
            <a:extLst>
              <a:ext uri="{FF2B5EF4-FFF2-40B4-BE49-F238E27FC236}">
                <a16:creationId xmlns:a16="http://schemas.microsoft.com/office/drawing/2014/main" id="{30CA1818-D60E-4F2E-A487-D364B0CAB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8589" y="4159782"/>
            <a:ext cx="29257575" cy="1219892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—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—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— 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32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B56C2C5-37EF-46F6-972A-886B8DE92085}"/>
              </a:ext>
            </a:extLst>
          </p:cNvPr>
          <p:cNvSpPr/>
          <p:nvPr/>
        </p:nvSpPr>
        <p:spPr>
          <a:xfrm>
            <a:off x="35646882" y="21353769"/>
            <a:ext cx="15208238" cy="7957831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2880149">
              <a:spcBef>
                <a:spcPts val="1663"/>
              </a:spcBef>
              <a:defRPr/>
            </a:pPr>
            <a:r>
              <a:rPr lang="en-CA" altLang="en-US" sz="3200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4" name="Rounded Rectangle 15">
            <a:extLst>
              <a:ext uri="{FF2B5EF4-FFF2-40B4-BE49-F238E27FC236}">
                <a16:creationId xmlns:a16="http://schemas.microsoft.com/office/drawing/2014/main" id="{76FDEB55-9CA5-4039-B5BF-007A88CA13C7}"/>
              </a:ext>
            </a:extLst>
          </p:cNvPr>
          <p:cNvSpPr/>
          <p:nvPr/>
        </p:nvSpPr>
        <p:spPr bwMode="auto">
          <a:xfrm>
            <a:off x="35649821" y="5691467"/>
            <a:ext cx="15219339" cy="645625"/>
          </a:xfrm>
          <a:prstGeom prst="rect">
            <a:avLst/>
          </a:prstGeom>
          <a:solidFill>
            <a:srgbClr val="A3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9681">
              <a:defRPr/>
            </a:pPr>
            <a:r>
              <a:rPr lang="fr-CA" sz="3400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RESULTS</a:t>
            </a:r>
            <a:endParaRPr lang="en-CA" sz="3400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Rounded Rectangle 36">
            <a:extLst>
              <a:ext uri="{FF2B5EF4-FFF2-40B4-BE49-F238E27FC236}">
                <a16:creationId xmlns:a16="http://schemas.microsoft.com/office/drawing/2014/main" id="{D5A22E8D-2691-41B7-AD4F-4F50075D00E7}"/>
              </a:ext>
            </a:extLst>
          </p:cNvPr>
          <p:cNvSpPr/>
          <p:nvPr/>
        </p:nvSpPr>
        <p:spPr bwMode="auto">
          <a:xfrm>
            <a:off x="35598888" y="20383271"/>
            <a:ext cx="15256232" cy="686821"/>
          </a:xfrm>
          <a:prstGeom prst="rect">
            <a:avLst/>
          </a:prstGeom>
          <a:solidFill>
            <a:srgbClr val="A3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80149">
              <a:defRPr/>
            </a:pPr>
            <a:r>
              <a:rPr lang="fr-CA" sz="3200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CONCLUSION</a:t>
            </a:r>
            <a:endParaRPr lang="en-CA" sz="3200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24">
            <a:extLst>
              <a:ext uri="{FF2B5EF4-FFF2-40B4-BE49-F238E27FC236}">
                <a16:creationId xmlns:a16="http://schemas.microsoft.com/office/drawing/2014/main" id="{74D3DBE3-1E92-4372-8790-4B755C5B8E43}"/>
              </a:ext>
            </a:extLst>
          </p:cNvPr>
          <p:cNvSpPr/>
          <p:nvPr/>
        </p:nvSpPr>
        <p:spPr>
          <a:xfrm>
            <a:off x="348343" y="23150945"/>
            <a:ext cx="15140338" cy="9898088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2880149">
              <a:spcBef>
                <a:spcPts val="1663"/>
              </a:spcBef>
              <a:defRPr/>
            </a:pPr>
            <a:r>
              <a:rPr lang="en-CA" altLang="en-US" sz="3200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 </a:t>
            </a:r>
          </a:p>
        </p:txBody>
      </p:sp>
      <p:sp>
        <p:nvSpPr>
          <p:cNvPr id="47" name="Rounded Rectangle 12">
            <a:extLst>
              <a:ext uri="{FF2B5EF4-FFF2-40B4-BE49-F238E27FC236}">
                <a16:creationId xmlns:a16="http://schemas.microsoft.com/office/drawing/2014/main" id="{C4230208-7B6F-4705-A072-D1D3735C3FEC}"/>
              </a:ext>
            </a:extLst>
          </p:cNvPr>
          <p:cNvSpPr/>
          <p:nvPr/>
        </p:nvSpPr>
        <p:spPr bwMode="auto">
          <a:xfrm>
            <a:off x="348343" y="5691466"/>
            <a:ext cx="15140338" cy="612935"/>
          </a:xfrm>
          <a:prstGeom prst="rect">
            <a:avLst/>
          </a:prstGeom>
          <a:solidFill>
            <a:srgbClr val="A3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9681">
              <a:defRPr/>
            </a:pPr>
            <a:r>
              <a:rPr lang="fr-CA" sz="3400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PURPOSE / OBJECTIVES</a:t>
            </a:r>
            <a:endParaRPr lang="en-CA" sz="3400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4EF3D52-6155-45C5-8324-91701626DF2C}"/>
              </a:ext>
            </a:extLst>
          </p:cNvPr>
          <p:cNvSpPr/>
          <p:nvPr/>
        </p:nvSpPr>
        <p:spPr>
          <a:xfrm>
            <a:off x="348348" y="6530329"/>
            <a:ext cx="15140337" cy="6547873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 defTabSz="4319681">
              <a:spcBef>
                <a:spcPts val="2492"/>
              </a:spcBef>
              <a:defRPr/>
            </a:pPr>
            <a:r>
              <a:rPr lang="en-CA" altLang="en-US" sz="3200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B9A1045-6AFE-44DD-BCE5-5334EC7F3EB2}"/>
              </a:ext>
            </a:extLst>
          </p:cNvPr>
          <p:cNvSpPr/>
          <p:nvPr/>
        </p:nvSpPr>
        <p:spPr>
          <a:xfrm>
            <a:off x="348343" y="14248782"/>
            <a:ext cx="15140338" cy="7423642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2880149">
              <a:spcBef>
                <a:spcPts val="1663"/>
              </a:spcBef>
              <a:defRPr/>
            </a:pPr>
            <a:r>
              <a:rPr lang="en-CA" altLang="en-US" sz="3200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50" name="Rounded Rectangle 46">
            <a:extLst>
              <a:ext uri="{FF2B5EF4-FFF2-40B4-BE49-F238E27FC236}">
                <a16:creationId xmlns:a16="http://schemas.microsoft.com/office/drawing/2014/main" id="{86FD4C8F-670B-4B3A-BE2F-45EA22B4CAD6}"/>
              </a:ext>
            </a:extLst>
          </p:cNvPr>
          <p:cNvSpPr/>
          <p:nvPr/>
        </p:nvSpPr>
        <p:spPr bwMode="auto">
          <a:xfrm>
            <a:off x="344399" y="13414286"/>
            <a:ext cx="15170249" cy="608571"/>
          </a:xfrm>
          <a:prstGeom prst="rect">
            <a:avLst/>
          </a:prstGeom>
          <a:solidFill>
            <a:srgbClr val="A3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9681">
              <a:defRPr/>
            </a:pPr>
            <a:r>
              <a:rPr lang="fr-CA" sz="3400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MATERIAL &amp; METHODS</a:t>
            </a:r>
            <a:endParaRPr lang="en-CA" sz="3400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Rectangle 24">
            <a:extLst>
              <a:ext uri="{FF2B5EF4-FFF2-40B4-BE49-F238E27FC236}">
                <a16:creationId xmlns:a16="http://schemas.microsoft.com/office/drawing/2014/main" id="{79EC8F42-8DBF-4964-B625-0D140D257F6F}"/>
              </a:ext>
            </a:extLst>
          </p:cNvPr>
          <p:cNvSpPr/>
          <p:nvPr/>
        </p:nvSpPr>
        <p:spPr>
          <a:xfrm>
            <a:off x="35649822" y="6600115"/>
            <a:ext cx="15205298" cy="6496367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4319681">
              <a:spcBef>
                <a:spcPts val="2492"/>
              </a:spcBef>
              <a:defRPr/>
            </a:pPr>
            <a:r>
              <a:rPr lang="en-CA" altLang="en-US" sz="3200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Figure 1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61ABBFD-A2DD-4C91-92B2-BE5EE1155AF2}"/>
              </a:ext>
            </a:extLst>
          </p:cNvPr>
          <p:cNvSpPr/>
          <p:nvPr/>
        </p:nvSpPr>
        <p:spPr>
          <a:xfrm>
            <a:off x="15910783" y="5691466"/>
            <a:ext cx="19384841" cy="27357565"/>
          </a:xfrm>
          <a:prstGeom prst="rect">
            <a:avLst/>
          </a:prstGeom>
          <a:solidFill>
            <a:schemeClr val="bg1">
              <a:alpha val="10000"/>
            </a:schemeClr>
          </a:solidFill>
          <a:ln w="38100"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6599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CA" sz="6599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Use this space to enter </a:t>
            </a:r>
            <a:r>
              <a:rPr lang="en-CA" sz="6599" b="1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key CLD or result</a:t>
            </a:r>
            <a:r>
              <a:rPr lang="en-CA" sz="6599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A short summary to allow viewers to learn about your research</a:t>
            </a:r>
            <a:endParaRPr lang="en-CA" sz="6599" b="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Rounded Rectangle 54">
            <a:extLst>
              <a:ext uri="{FF2B5EF4-FFF2-40B4-BE49-F238E27FC236}">
                <a16:creationId xmlns:a16="http://schemas.microsoft.com/office/drawing/2014/main" id="{44A1A905-5FCD-442A-8491-A73058453ECE}"/>
              </a:ext>
            </a:extLst>
          </p:cNvPr>
          <p:cNvSpPr/>
          <p:nvPr/>
        </p:nvSpPr>
        <p:spPr bwMode="auto">
          <a:xfrm>
            <a:off x="344401" y="22106007"/>
            <a:ext cx="15170250" cy="787481"/>
          </a:xfrm>
          <a:prstGeom prst="rect">
            <a:avLst/>
          </a:prstGeom>
          <a:solidFill>
            <a:srgbClr val="A3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9681">
              <a:defRPr/>
            </a:pPr>
            <a:r>
              <a:rPr lang="fr-CA" sz="3400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RESULTS</a:t>
            </a:r>
            <a:endParaRPr lang="en-CA" sz="3400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6" name="Diagram 55">
            <a:extLst>
              <a:ext uri="{FF2B5EF4-FFF2-40B4-BE49-F238E27FC236}">
                <a16:creationId xmlns:a16="http://schemas.microsoft.com/office/drawing/2014/main" id="{C0E6C99A-9C26-4569-A598-25303CA5F2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0646541"/>
              </p:ext>
            </p:extLst>
          </p:nvPr>
        </p:nvGraphicFramePr>
        <p:xfrm>
          <a:off x="39618144" y="7426207"/>
          <a:ext cx="7268649" cy="4844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7" name="Rectangle 56">
            <a:extLst>
              <a:ext uri="{FF2B5EF4-FFF2-40B4-BE49-F238E27FC236}">
                <a16:creationId xmlns:a16="http://schemas.microsoft.com/office/drawing/2014/main" id="{430E0848-97E3-4784-BD96-AB4595073796}"/>
              </a:ext>
            </a:extLst>
          </p:cNvPr>
          <p:cNvSpPr/>
          <p:nvPr/>
        </p:nvSpPr>
        <p:spPr bwMode="auto">
          <a:xfrm rot="19458990">
            <a:off x="41525075" y="9386567"/>
            <a:ext cx="3454792" cy="9234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2880149">
              <a:defRPr/>
            </a:pPr>
            <a:r>
              <a:rPr lang="en-US" sz="5401" dirty="0">
                <a:ln w="0"/>
                <a:solidFill>
                  <a:srgbClr val="373E4B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06E217-A4FB-E5AF-0A37-0ECC42232D4A}"/>
              </a:ext>
            </a:extLst>
          </p:cNvPr>
          <p:cNvSpPr/>
          <p:nvPr/>
        </p:nvSpPr>
        <p:spPr>
          <a:xfrm>
            <a:off x="35717721" y="29798477"/>
            <a:ext cx="15219339" cy="3175069"/>
          </a:xfrm>
          <a:prstGeom prst="rect">
            <a:avLst/>
          </a:prstGeom>
          <a:noFill/>
          <a:ln>
            <a:solidFill>
              <a:srgbClr val="A31F3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>
            <a:noAutofit/>
          </a:bodyPr>
          <a:lstStyle/>
          <a:p>
            <a:pPr algn="just" defTabSz="2880149">
              <a:spcBef>
                <a:spcPts val="1663"/>
              </a:spcBef>
              <a:defRPr/>
            </a:pPr>
            <a:r>
              <a:rPr lang="pt-PT" sz="4000" b="1" dirty="0">
                <a:solidFill>
                  <a:srgbClr val="A31F3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AFFILIATION LOGO</a:t>
            </a:r>
            <a:endParaRPr lang="en-CA" altLang="en-US" sz="4000" dirty="0">
              <a:ln w="0"/>
              <a:solidFill>
                <a:srgbClr val="A31F34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2880149">
              <a:spcBef>
                <a:spcPts val="1663"/>
              </a:spcBef>
              <a:defRPr/>
            </a:pPr>
            <a:r>
              <a:rPr lang="en-US" altLang="en-US" sz="3200" dirty="0">
                <a:ln w="0"/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Delete placeholder rectangle </a:t>
            </a:r>
            <a:endParaRPr lang="en-CA" altLang="en-US" sz="3200" dirty="0">
              <a:ln w="0"/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8" name="Picture 4" descr="Causal Loop Diagram (CLD) representing the main variables and feedback... |  Download Scientific Diagram">
            <a:extLst>
              <a:ext uri="{FF2B5EF4-FFF2-40B4-BE49-F238E27FC236}">
                <a16:creationId xmlns:a16="http://schemas.microsoft.com/office/drawing/2014/main" id="{F321A5DF-35DC-2AA3-2E94-8E5B96447F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7549" y="7020042"/>
            <a:ext cx="18517397" cy="15873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A545BED-2472-F5C9-75DD-6C05E36CE8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706582"/>
              </p:ext>
            </p:extLst>
          </p:nvPr>
        </p:nvGraphicFramePr>
        <p:xfrm>
          <a:off x="38967013" y="14301672"/>
          <a:ext cx="8519981" cy="4709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B0150477-EE04-3F35-7AD4-3F7CE44AFCA2}"/>
              </a:ext>
            </a:extLst>
          </p:cNvPr>
          <p:cNvSpPr/>
          <p:nvPr/>
        </p:nvSpPr>
        <p:spPr>
          <a:xfrm rot="19458990">
            <a:off x="26510740" y="16006810"/>
            <a:ext cx="3454792" cy="9234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2880149">
              <a:defRPr/>
            </a:pPr>
            <a:r>
              <a:rPr lang="en-US" sz="5401" dirty="0">
                <a:ln w="0"/>
                <a:solidFill>
                  <a:srgbClr val="373E4B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A662094-264D-4BF8-ABF0-E6E9FF9DDF72}"/>
              </a:ext>
            </a:extLst>
          </p:cNvPr>
          <p:cNvSpPr/>
          <p:nvPr/>
        </p:nvSpPr>
        <p:spPr>
          <a:xfrm rot="19458990">
            <a:off x="41526546" y="17187477"/>
            <a:ext cx="3454792" cy="9234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2880149">
              <a:defRPr/>
            </a:pPr>
            <a:r>
              <a:rPr lang="en-US" sz="5401" dirty="0">
                <a:ln w="0"/>
                <a:solidFill>
                  <a:srgbClr val="373E4B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436883" y="5640485"/>
            <a:ext cx="38437008" cy="16951957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  <a:miter lim="800000"/>
            <a:headEnd/>
            <a:tailEnd/>
          </a:ln>
          <a:effectLst/>
        </p:spPr>
        <p:txBody>
          <a:bodyPr lIns="375509" tIns="375509" rIns="375509" bIns="375509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52100" eaLnBrk="0" hangingPunct="0">
              <a:spcBef>
                <a:spcPct val="50000"/>
              </a:spcBef>
            </a:pPr>
            <a:r>
              <a:rPr lang="en-US" sz="5499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Results</a:t>
            </a:r>
            <a:endParaRPr lang="en-AU" sz="1600" dirty="0">
              <a:solidFill>
                <a:srgbClr val="373E4B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2C0245B-BF81-82CD-1E8D-7B2532C2D8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7182171"/>
              </p:ext>
            </p:extLst>
          </p:nvPr>
        </p:nvGraphicFramePr>
        <p:xfrm>
          <a:off x="41147215" y="16647530"/>
          <a:ext cx="11507651" cy="5233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32511" y="5640486"/>
            <a:ext cx="11794054" cy="6290431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</a:ln>
          <a:effectLst/>
        </p:spPr>
        <p:txBody>
          <a:bodyPr lIns="375509" tIns="375509" rIns="375509" bIns="375509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52100" eaLnBrk="0" hangingPunct="0">
              <a:spcBef>
                <a:spcPct val="50000"/>
              </a:spcBef>
            </a:pPr>
            <a:r>
              <a:rPr lang="en-US" sz="5499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Introduction</a:t>
            </a:r>
          </a:p>
          <a:p>
            <a:pPr defTabSz="952100" eaLnBrk="0" hangingPunct="0">
              <a:spcBef>
                <a:spcPct val="5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You may edit the size of the font, the sections distribution and the color scheme if wanted. All modifications concerning the background/title display are to be done at a Master Slide level.</a:t>
            </a:r>
          </a:p>
          <a:p>
            <a:pPr defTabSz="952100"/>
            <a:endParaRPr lang="en-AU" sz="3000" dirty="0">
              <a:solidFill>
                <a:srgbClr val="002269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2436884" y="22938592"/>
            <a:ext cx="27407014" cy="9979807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  <a:miter lim="800000"/>
            <a:headEnd/>
            <a:tailEnd/>
          </a:ln>
          <a:effectLst/>
        </p:spPr>
        <p:txBody>
          <a:bodyPr lIns="375509" tIns="375509" rIns="375509" bIns="375509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52100" eaLnBrk="0" hangingPunct="0">
              <a:spcBef>
                <a:spcPct val="50000"/>
              </a:spcBef>
            </a:pPr>
            <a:r>
              <a:rPr lang="en-US" sz="5499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Conclusions</a:t>
            </a:r>
          </a:p>
          <a:p>
            <a:pPr defTabSz="952100">
              <a:spcBef>
                <a:spcPct val="5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Highlight this text and replace with your own text. </a:t>
            </a:r>
          </a:p>
          <a:p>
            <a:pPr defTabSz="952100"/>
            <a:endParaRPr lang="en-US" sz="3993" b="1" dirty="0">
              <a:solidFill>
                <a:srgbClr val="002269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pPr defTabSz="952100"/>
            <a:endParaRPr lang="en-US" sz="3993" b="1" dirty="0">
              <a:solidFill>
                <a:srgbClr val="002269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332515" y="20100843"/>
            <a:ext cx="11794055" cy="12817560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</a:ln>
          <a:effectLst/>
        </p:spPr>
        <p:txBody>
          <a:bodyPr lIns="375509" tIns="375509" rIns="375509" bIns="375509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8974" indent="-398974" defTabSz="952100" eaLnBrk="0" hangingPunct="0">
              <a:spcBef>
                <a:spcPct val="50000"/>
              </a:spcBef>
            </a:pPr>
            <a:r>
              <a:rPr lang="en-US" sz="5499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Method</a:t>
            </a:r>
          </a:p>
          <a:p>
            <a:pPr marL="398974" indent="-398974" defTabSz="952100" eaLnBrk="0" hangingPunct="0">
              <a:buSzPct val="60000"/>
            </a:pPr>
            <a:r>
              <a:rPr lang="en-AU" sz="3200" dirty="0">
                <a:ea typeface="Tahoma" panose="020B0604030504040204" pitchFamily="34" charset="0"/>
                <a:cs typeface="Arial" panose="020B0604020202020204" pitchFamily="34" charset="0"/>
              </a:rPr>
              <a:t>Tips for making a successful poster:</a:t>
            </a:r>
          </a:p>
          <a:p>
            <a:pPr marL="691999" indent="-691999" defTabSz="952100" eaLnBrk="0" hangingPunct="0">
              <a:buFont typeface="Arial"/>
              <a:buChar char="•"/>
            </a:pPr>
            <a:r>
              <a:rPr lang="en-AU" sz="3200" dirty="0">
                <a:ea typeface="Tahoma" panose="020B060403050404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691999" indent="-691999" defTabSz="952100" eaLnBrk="0" hangingPunct="0">
              <a:buFont typeface="Arial"/>
              <a:buChar char="•"/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691999" indent="-691999" defTabSz="952100" eaLnBrk="0" hangingPunct="0">
              <a:buFont typeface="Arial"/>
              <a:buChar char="•"/>
            </a:pPr>
            <a:r>
              <a:rPr lang="en-AU" sz="3200" dirty="0">
                <a:ea typeface="Tahoma" panose="020B0604030504040204" pitchFamily="34" charset="0"/>
                <a:cs typeface="Arial" panose="020B0604020202020204" pitchFamily="34" charset="0"/>
              </a:rPr>
              <a:t>Do to write whole sentences in capitals or underline to stress your point, use </a:t>
            </a:r>
            <a:r>
              <a:rPr lang="en-AU" sz="3200" b="1" dirty="0">
                <a:ea typeface="Tahoma" panose="020B0604030504040204" pitchFamily="34" charset="0"/>
                <a:cs typeface="Arial" panose="020B0604020202020204" pitchFamily="34" charset="0"/>
              </a:rPr>
              <a:t>bold</a:t>
            </a:r>
            <a:r>
              <a:rPr lang="en-AU" sz="3200" dirty="0">
                <a:ea typeface="Tahoma" panose="020B060403050404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691999" indent="-691999" defTabSz="952100" eaLnBrk="0" hangingPunct="0">
              <a:buFont typeface="Arial"/>
              <a:buChar char="•"/>
            </a:pPr>
            <a:r>
              <a:rPr lang="en-AU" sz="3200" dirty="0">
                <a:ea typeface="Tahoma" panose="020B060403050404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3200" dirty="0">
                <a:cs typeface="Arial" panose="020B0604020202020204" pitchFamily="34" charset="0"/>
              </a:rPr>
              <a:t>’</a:t>
            </a:r>
            <a:r>
              <a:rPr lang="en-AU" sz="3200" dirty="0">
                <a:ea typeface="Tahoma" panose="020B060403050404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691999" indent="-691999" defTabSz="952100" eaLnBrk="0" hangingPunct="0">
              <a:buFont typeface="Arial"/>
              <a:buChar char="•"/>
            </a:pPr>
            <a:r>
              <a:rPr lang="en-AU" sz="3200" dirty="0">
                <a:ea typeface="Tahoma" panose="020B060403050404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3200" dirty="0"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332515" y="12319255"/>
            <a:ext cx="11794055" cy="7424804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  <a:miter lim="800000"/>
            <a:headEnd/>
            <a:tailEnd/>
          </a:ln>
          <a:effectLst/>
        </p:spPr>
        <p:txBody>
          <a:bodyPr lIns="375509" tIns="375509" rIns="375509" bIns="375509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5499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Goal</a:t>
            </a:r>
          </a:p>
          <a:p>
            <a:pPr>
              <a:spcBef>
                <a:spcPct val="2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How to use this poster template:</a:t>
            </a:r>
          </a:p>
          <a:p>
            <a:pPr>
              <a:spcBef>
                <a:spcPct val="2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endParaRPr lang="en-CA" sz="3200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The body text / font size should be </a:t>
            </a:r>
            <a:r>
              <a:rPr lang="en-CA" sz="3200" b="1" dirty="0">
                <a:ea typeface="Tahoma" panose="020B0604030504040204" pitchFamily="34" charset="0"/>
                <a:cs typeface="Arial" panose="020B0604020202020204" pitchFamily="34" charset="0"/>
              </a:rPr>
              <a:t>no smaller than 15 points</a:t>
            </a: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. Keep body text left-aligned, do not justify text.</a:t>
            </a: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2485312" y="7095211"/>
            <a:ext cx="10230784" cy="154972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4000" tIns="47696" rIns="324000" bIns="47696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Importing / inserting files:</a:t>
            </a:r>
          </a:p>
          <a:p>
            <a:pPr>
              <a:spcBef>
                <a:spcPct val="5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3200" dirty="0" err="1">
                <a:ea typeface="Tahoma" panose="020B0604030504040204" pitchFamily="34" charset="0"/>
                <a:cs typeface="Arial" panose="020B0604020202020204" pitchFamily="34" charset="0"/>
              </a:rPr>
              <a:t>etc</a:t>
            </a: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3200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200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200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200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200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200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200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3200" dirty="0">
                <a:ea typeface="Tahoma" panose="020B060403050404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  <a:p>
            <a:pPr>
              <a:spcBef>
                <a:spcPct val="50000"/>
              </a:spcBef>
            </a:pPr>
            <a:endParaRPr lang="en-AU" sz="3000" dirty="0"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40311867" y="22867087"/>
            <a:ext cx="10501135" cy="6362652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  <a:miter lim="800000"/>
            <a:headEnd/>
            <a:tailEnd/>
          </a:ln>
          <a:effectLst/>
        </p:spPr>
        <p:txBody>
          <a:bodyPr lIns="375509" tIns="375509" rIns="375509" bIns="375509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52100" eaLnBrk="0" hangingPunct="0">
              <a:spcBef>
                <a:spcPct val="50000"/>
              </a:spcBef>
            </a:pPr>
            <a:r>
              <a:rPr lang="en-GB" sz="5499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CONTACT INFORMATION</a:t>
            </a:r>
          </a:p>
          <a:p>
            <a:pPr defTabSz="952100" eaLnBrk="0" hangingPunct="0">
              <a:spcBef>
                <a:spcPct val="50000"/>
              </a:spcBef>
            </a:pPr>
            <a:r>
              <a:rPr lang="en-AU" sz="3200" dirty="0">
                <a:ea typeface="Tahoma" panose="020B060403050404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3200" dirty="0"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3926F006-6356-BFAB-0D5F-98CBD8668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8589" y="1091546"/>
            <a:ext cx="32555266" cy="2588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A31F34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8000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8000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endParaRPr lang="en-AU" sz="8000" dirty="0">
              <a:solidFill>
                <a:srgbClr val="C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40">
            <a:extLst>
              <a:ext uri="{FF2B5EF4-FFF2-40B4-BE49-F238E27FC236}">
                <a16:creationId xmlns:a16="http://schemas.microsoft.com/office/drawing/2014/main" id="{0E2BB7F0-50AB-5C59-F096-BEDF4EF5C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8589" y="4159782"/>
            <a:ext cx="29257575" cy="1219892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—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—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— 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32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3200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32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026076-E477-C0B9-D3B5-4836870CE839}"/>
              </a:ext>
            </a:extLst>
          </p:cNvPr>
          <p:cNvSpPr/>
          <p:nvPr/>
        </p:nvSpPr>
        <p:spPr>
          <a:xfrm>
            <a:off x="40311867" y="29798477"/>
            <a:ext cx="10625193" cy="3175069"/>
          </a:xfrm>
          <a:prstGeom prst="rect">
            <a:avLst/>
          </a:prstGeom>
          <a:noFill/>
          <a:ln>
            <a:solidFill>
              <a:srgbClr val="A31F3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>
            <a:noAutofit/>
          </a:bodyPr>
          <a:lstStyle/>
          <a:p>
            <a:pPr algn="just" defTabSz="2880149">
              <a:spcBef>
                <a:spcPts val="1663"/>
              </a:spcBef>
              <a:defRPr/>
            </a:pPr>
            <a:r>
              <a:rPr lang="pt-PT" sz="4000" b="1" dirty="0">
                <a:solidFill>
                  <a:srgbClr val="A31F3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AFFILIATION LOGO</a:t>
            </a:r>
            <a:endParaRPr lang="en-CA" altLang="en-US" sz="4000" dirty="0">
              <a:ln w="0"/>
              <a:solidFill>
                <a:srgbClr val="A31F34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2880149">
              <a:spcBef>
                <a:spcPts val="1663"/>
              </a:spcBef>
              <a:defRPr/>
            </a:pPr>
            <a:r>
              <a:rPr lang="en-US" altLang="en-US" sz="3200" dirty="0">
                <a:ln w="0"/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Delete placeholder rectangle </a:t>
            </a:r>
            <a:endParaRPr lang="en-CA" altLang="en-US" sz="3200" dirty="0">
              <a:ln w="0"/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" name="Picture 4" descr="Causal Loop Diagram (CLD) representing the main variables and feedback... |  Download Scientific Diagram">
            <a:extLst>
              <a:ext uri="{FF2B5EF4-FFF2-40B4-BE49-F238E27FC236}">
                <a16:creationId xmlns:a16="http://schemas.microsoft.com/office/drawing/2014/main" id="{9E8B93FB-81EA-B839-CE7B-B551A9E288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6409" y="6709272"/>
            <a:ext cx="18517397" cy="15873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D625EBA-7F01-341B-7755-423BF5ECE6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0471595"/>
              </p:ext>
            </p:extLst>
          </p:nvPr>
        </p:nvGraphicFramePr>
        <p:xfrm>
          <a:off x="41948858" y="6155733"/>
          <a:ext cx="8519981" cy="4709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91545A6-C787-3A3F-C343-1910FF3A5439}"/>
              </a:ext>
            </a:extLst>
          </p:cNvPr>
          <p:cNvSpPr/>
          <p:nvPr/>
        </p:nvSpPr>
        <p:spPr>
          <a:xfrm rot="19458990">
            <a:off x="44851292" y="7597123"/>
            <a:ext cx="3454792" cy="9234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2880149">
              <a:defRPr/>
            </a:pPr>
            <a:r>
              <a:rPr lang="en-US" sz="5401" dirty="0">
                <a:ln w="0"/>
                <a:solidFill>
                  <a:srgbClr val="373E4B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1425638947"/>
      </p:ext>
    </p:extLst>
  </p:cSld>
  <p:clrMapOvr>
    <a:masterClrMapping/>
  </p:clrMapOvr>
</p:sld>
</file>

<file path=ppt/theme/theme1.xml><?xml version="1.0" encoding="utf-8"?>
<a:theme xmlns:a="http://schemas.openxmlformats.org/drawingml/2006/main" name="USANZ Poster 2014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947</Words>
  <Application>Microsoft Macintosh PowerPoint</Application>
  <PresentationFormat>Custom</PresentationFormat>
  <Paragraphs>108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Montserrat</vt:lpstr>
      <vt:lpstr>USANZ Poster 2014 Template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Fernando Redivo</cp:lastModifiedBy>
  <cp:revision>67</cp:revision>
  <dcterms:modified xsi:type="dcterms:W3CDTF">2025-06-13T12:07:20Z</dcterms:modified>
</cp:coreProperties>
</file>